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8"/>
  </p:notesMasterIdLst>
  <p:sldIdLst>
    <p:sldId id="256" r:id="rId2"/>
    <p:sldId id="258" r:id="rId3"/>
    <p:sldId id="259" r:id="rId4"/>
    <p:sldId id="282" r:id="rId5"/>
    <p:sldId id="285" r:id="rId6"/>
    <p:sldId id="257" r:id="rId7"/>
    <p:sldId id="286" r:id="rId8"/>
    <p:sldId id="287" r:id="rId9"/>
    <p:sldId id="288" r:id="rId10"/>
    <p:sldId id="268" r:id="rId11"/>
    <p:sldId id="318" r:id="rId12"/>
    <p:sldId id="305" r:id="rId13"/>
    <p:sldId id="306" r:id="rId14"/>
    <p:sldId id="272" r:id="rId15"/>
    <p:sldId id="307" r:id="rId16"/>
    <p:sldId id="319" r:id="rId17"/>
    <p:sldId id="320" r:id="rId18"/>
    <p:sldId id="321" r:id="rId19"/>
    <p:sldId id="271" r:id="rId20"/>
    <p:sldId id="317" r:id="rId21"/>
    <p:sldId id="316" r:id="rId22"/>
    <p:sldId id="299" r:id="rId23"/>
    <p:sldId id="315" r:id="rId24"/>
    <p:sldId id="314" r:id="rId25"/>
    <p:sldId id="303" r:id="rId26"/>
    <p:sldId id="313" r:id="rId27"/>
    <p:sldId id="265" r:id="rId28"/>
    <p:sldId id="294" r:id="rId29"/>
    <p:sldId id="260" r:id="rId30"/>
    <p:sldId id="277" r:id="rId31"/>
    <p:sldId id="264" r:id="rId32"/>
    <p:sldId id="281" r:id="rId33"/>
    <p:sldId id="269" r:id="rId34"/>
    <p:sldId id="278" r:id="rId35"/>
    <p:sldId id="290" r:id="rId36"/>
    <p:sldId id="308" r:id="rId37"/>
  </p:sldIdLst>
  <p:sldSz cx="12192000" cy="6858000"/>
  <p:notesSz cx="6858000" cy="9144000"/>
  <p:embeddedFontLst>
    <p:embeddedFont>
      <p:font typeface="Wanted Sans" panose="020B0504000000000000" pitchFamily="50" charset="-127"/>
      <p:regular r:id="rId39"/>
    </p:embeddedFont>
    <p:embeddedFont>
      <p:font typeface="맑은 고딕" panose="020B0503020000020004" pitchFamily="50" charset="-127"/>
      <p:regular r:id="rId40"/>
      <p:bold r:id="rId41"/>
    </p:embeddedFont>
    <p:embeddedFont>
      <p:font typeface="와구리체 TTF" pitchFamily="2" charset="-127"/>
      <p:regular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94660"/>
  </p:normalViewPr>
  <p:slideViewPr>
    <p:cSldViewPr snapToGrid="0">
      <p:cViewPr varScale="1">
        <p:scale>
          <a:sx n="74" d="100"/>
          <a:sy n="74" d="100"/>
        </p:scale>
        <p:origin x="9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801109-5E2B-494A-84DB-0667932E30F0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79B723-9D17-46A2-8C93-F6E82C09C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941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B723-9D17-46A2-8C93-F6E82C09CF0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513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B723-9D17-46A2-8C93-F6E82C09CF0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033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B723-9D17-46A2-8C93-F6E82C09CF0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586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B723-9D17-46A2-8C93-F6E82C09CF0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841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B723-9D17-46A2-8C93-F6E82C09CF0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766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DF6B3-47D6-482F-8180-4893F93A366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249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F22C7-4459-472B-932B-1513EBC8985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904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F22C7-4459-472B-932B-1513EBC8985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505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B723-9D17-46A2-8C93-F6E82C09CF0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507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B2511-1B05-2B0F-0F81-5BD57FC14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EA37DF9-9D95-0379-1397-D8B481DB6B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2A9DFC-63D3-AF6D-6CBC-D61311275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B3C6-5AC5-44D8-8583-5B5B1287E05E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6846EC-93A2-FC84-0C30-FBCDA574E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AC6F3D-67AE-02EF-E983-C3A584BA4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081B5-AE9D-442D-A914-34FF27271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392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9DC186-10E6-39CE-ABF6-367987760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2875D1-6892-FCD0-1713-C82D05516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23AD11-66F6-D320-DBE2-D3DB9AE14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B3C6-5AC5-44D8-8583-5B5B1287E05E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6C2EF0-E7D5-F03C-65C3-672D2ECEC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EA314E-4677-FE1B-D2A7-531D14CE9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081B5-AE9D-442D-A914-34FF27271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62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D6E278B-1286-2F2A-4A7F-B9BEBC505E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98C487-9A13-F373-9CB5-F506F6064E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A1F4DF-4A69-6198-DB39-D18C9C1CC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B3C6-5AC5-44D8-8583-5B5B1287E05E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12BF42-C57A-7E11-4CC5-106CBE6AD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79C81D-E02A-6E3F-0E30-29EC14915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081B5-AE9D-442D-A914-34FF27271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860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9B478-B99C-2ED2-F5E5-1CD0954E7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0CFCA2-C987-00E5-93DE-C110A6CF1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2166BF-BF66-8E88-11C4-C350AE91D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B3C6-5AC5-44D8-8583-5B5B1287E05E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FB36E0-A93E-D407-4B6E-944645D5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3B20BB-3F81-1A06-4243-64B6514D3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081B5-AE9D-442D-A914-34FF2727161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2D0F6F-A595-23B9-DB1B-9702DE2F8B50}"/>
              </a:ext>
            </a:extLst>
          </p:cNvPr>
          <p:cNvSpPr/>
          <p:nvPr userDrawn="1"/>
        </p:nvSpPr>
        <p:spPr>
          <a:xfrm>
            <a:off x="9067800" y="393700"/>
            <a:ext cx="3124200" cy="6464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8F3BC2-954D-E5A1-F96E-C9A809D41AF5}"/>
              </a:ext>
            </a:extLst>
          </p:cNvPr>
          <p:cNvSpPr/>
          <p:nvPr userDrawn="1"/>
        </p:nvSpPr>
        <p:spPr>
          <a:xfrm>
            <a:off x="9067800" y="0"/>
            <a:ext cx="3124200" cy="393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D50F74-68E8-5317-B7A7-B557DB80B775}"/>
              </a:ext>
            </a:extLst>
          </p:cNvPr>
          <p:cNvSpPr txBox="1"/>
          <p:nvPr userDrawn="1"/>
        </p:nvSpPr>
        <p:spPr>
          <a:xfrm>
            <a:off x="10128250" y="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상세 설명</a:t>
            </a:r>
          </a:p>
        </p:txBody>
      </p:sp>
    </p:spTree>
    <p:extLst>
      <p:ext uri="{BB962C8B-B14F-4D97-AF65-F5344CB8AC3E}">
        <p14:creationId xmlns:p14="http://schemas.microsoft.com/office/powerpoint/2010/main" val="2833327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576B44-1390-0089-E5BC-C835BA784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44939F-A8E9-C294-8407-2D01CE87D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72E40C-8132-EDA0-2036-2BD7E2DBA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B3C6-5AC5-44D8-8583-5B5B1287E05E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9A5106-C0E9-4AB9-6C0A-969888C4F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4A4F18-F338-EF87-1897-635B4B801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081B5-AE9D-442D-A914-34FF27271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338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23D8D2-23A4-182E-A67A-5A7B30D26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340AEB-F267-B53B-D530-8698AD3604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2C4215-E429-9D45-18A4-79ABD4EE5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1ED68B-819D-1D08-0B14-670FFDCBD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B3C6-5AC5-44D8-8583-5B5B1287E05E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6D9619-4451-6F95-8051-006AFC99B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6BC87F-75C9-BC66-5A37-272AD8188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081B5-AE9D-442D-A914-34FF27271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298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B2BE57-7760-0D8D-39EC-7927BC673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29E103-75FA-0324-3FA4-4BD140DBF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4CDB8B-A62A-CC41-2360-909DA929B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C602E1F-5F90-02E1-2EF0-7AE0BF6A4F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807F501-D28E-1CB9-DE5F-405C174B25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5488D4-C8D0-3A88-AC2F-E89B8B8A6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B3C6-5AC5-44D8-8583-5B5B1287E05E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669E460-E315-9D51-6837-10AA344ED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6FFD588-69EE-37C2-FFC3-67DF383B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081B5-AE9D-442D-A914-34FF27271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630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88180F-458B-6B5D-4E8A-E1A0B15B4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EDB8F30-5A77-B719-9CC0-C1265921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B3C6-5AC5-44D8-8583-5B5B1287E05E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4A6F20C-07C7-450B-E179-A8893D041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9D217B-36CA-5A75-8C40-7B8765294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081B5-AE9D-442D-A914-34FF27271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359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B9C38BD-FF40-0215-8D83-C3A7C870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B3C6-5AC5-44D8-8583-5B5B1287E05E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221F2E-0B4C-DCA3-C25E-C13960AD3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0FEC6A-D842-29A2-8B24-779F12B24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081B5-AE9D-442D-A914-34FF27271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604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03169-D189-9142-9AB9-3A3C7AFD2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F6C849-6A3F-6D7B-8F8E-B632CEF94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87DC16-8542-B0D8-99C1-1D9BAB93C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A42FEA-8B74-41B6-3D1F-F39D14D89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B3C6-5AC5-44D8-8583-5B5B1287E05E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DB06FF-25AC-194E-0A87-D638E6C98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80641D-342A-22C7-A047-D4569FEB1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081B5-AE9D-442D-A914-34FF27271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637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C2FE6-F2D2-B21C-C8F2-2C96CC4A0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9973AB5-A5C5-8E32-22AF-5092F9D3E1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D9F031-B1C7-6C81-198F-AAB1FA2BB5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5ED55C-9AB4-AD02-BFFF-527541AD2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B3C6-5AC5-44D8-8583-5B5B1287E05E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14764A-2376-E485-1376-AD4CDE7BD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CDAE1B-80EC-60DC-5D5C-7F6D03232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081B5-AE9D-442D-A914-34FF27271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878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D5598A-16B7-AAEC-AF95-83B88E509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345614-69E1-7E84-A615-197BBEF6A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7AD8B0-32D6-872B-7781-39D224887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C7B3C6-5AC5-44D8-8583-5B5B1287E05E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56A064-1A4D-6677-A1EB-4B5B03DF19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A1302F-432C-A3BF-6C27-5CC8950266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6081B5-AE9D-442D-A914-34FF27271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999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8E6C377-B932-1B0B-82E1-1F6D0C86E2F1}"/>
              </a:ext>
            </a:extLst>
          </p:cNvPr>
          <p:cNvSpPr txBox="1"/>
          <p:nvPr/>
        </p:nvSpPr>
        <p:spPr>
          <a:xfrm>
            <a:off x="3879688" y="2828835"/>
            <a:ext cx="44326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화면설계서</a:t>
            </a:r>
            <a:endParaRPr lang="en-US" altLang="ko-KR" sz="7200" b="1" dirty="0">
              <a:solidFill>
                <a:srgbClr val="92AC65"/>
              </a:solidFill>
              <a:latin typeface="와구리체 TTF" pitchFamily="2" charset="-127"/>
              <a:ea typeface="와구리체 TTF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19823EE-05D0-A6F8-3827-37E7B4FA4DBF}"/>
              </a:ext>
            </a:extLst>
          </p:cNvPr>
          <p:cNvCxnSpPr>
            <a:cxnSpLocks/>
          </p:cNvCxnSpPr>
          <p:nvPr/>
        </p:nvCxnSpPr>
        <p:spPr>
          <a:xfrm flipV="1">
            <a:off x="-76200" y="-53340"/>
            <a:ext cx="2545080" cy="2125980"/>
          </a:xfrm>
          <a:prstGeom prst="line">
            <a:avLst/>
          </a:prstGeom>
          <a:ln w="76200">
            <a:solidFill>
              <a:srgbClr val="92AC6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893092A-C834-FB6E-CF24-4698EE683A11}"/>
              </a:ext>
            </a:extLst>
          </p:cNvPr>
          <p:cNvCxnSpPr>
            <a:cxnSpLocks/>
          </p:cNvCxnSpPr>
          <p:nvPr/>
        </p:nvCxnSpPr>
        <p:spPr>
          <a:xfrm flipV="1">
            <a:off x="9748520" y="4867003"/>
            <a:ext cx="2545080" cy="2125980"/>
          </a:xfrm>
          <a:prstGeom prst="line">
            <a:avLst/>
          </a:prstGeom>
          <a:ln w="76200">
            <a:solidFill>
              <a:srgbClr val="92AC6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37EDB42-8450-6E4C-34D9-84E289FFF1F8}"/>
              </a:ext>
            </a:extLst>
          </p:cNvPr>
          <p:cNvSpPr txBox="1"/>
          <p:nvPr/>
        </p:nvSpPr>
        <p:spPr>
          <a:xfrm>
            <a:off x="5570856" y="4029164"/>
            <a:ext cx="1050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50000"/>
                  </a:schemeClr>
                </a:solidFill>
                <a:latin typeface="와구리체 TTF" pitchFamily="2" charset="-127"/>
                <a:ea typeface="와구리체 TTF" pitchFamily="2" charset="-127"/>
              </a:rPr>
              <a:t>초기</a:t>
            </a: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2E86BF42-58C0-CC3F-0105-E2D245F35C9F}"/>
              </a:ext>
            </a:extLst>
          </p:cNvPr>
          <p:cNvSpPr txBox="1">
            <a:spLocks/>
          </p:cNvSpPr>
          <p:nvPr/>
        </p:nvSpPr>
        <p:spPr>
          <a:xfrm>
            <a:off x="9236431" y="18590"/>
            <a:ext cx="1442167" cy="4837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문주군단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B47DA99C-CBFC-5321-B878-4119620AEEFF}"/>
              </a:ext>
            </a:extLst>
          </p:cNvPr>
          <p:cNvSpPr txBox="1">
            <a:spLocks/>
          </p:cNvSpPr>
          <p:nvPr/>
        </p:nvSpPr>
        <p:spPr>
          <a:xfrm>
            <a:off x="9239283" y="451515"/>
            <a:ext cx="2926172" cy="3833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문주영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 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허진욱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 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최연희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 </a:t>
            </a:r>
            <a:r>
              <a:rPr lang="ko-KR" alt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홍성연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Wanted Sans" panose="020B0504000000000000" pitchFamily="50" charset="-127"/>
              <a:ea typeface="Wanted Sans" panose="020B0504000000000000" pitchFamily="50" charset="-127"/>
            </a:endParaRPr>
          </a:p>
          <a:p>
            <a:endParaRPr lang="ko-KR" altLang="en-US" sz="1800" dirty="0">
              <a:solidFill>
                <a:schemeClr val="tx1">
                  <a:lumMod val="50000"/>
                  <a:lumOff val="50000"/>
                </a:schemeClr>
              </a:solidFill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3BA0CA7-42A7-B250-EA5A-37CE0119621E}"/>
              </a:ext>
            </a:extLst>
          </p:cNvPr>
          <p:cNvSpPr/>
          <p:nvPr/>
        </p:nvSpPr>
        <p:spPr>
          <a:xfrm>
            <a:off x="9061483" y="75278"/>
            <a:ext cx="97674" cy="759619"/>
          </a:xfrm>
          <a:prstGeom prst="rect">
            <a:avLst/>
          </a:prstGeom>
          <a:solidFill>
            <a:srgbClr val="92AC6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13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415F03-58E1-5760-DD3F-382D40EE352D}"/>
              </a:ext>
            </a:extLst>
          </p:cNvPr>
          <p:cNvSpPr/>
          <p:nvPr/>
        </p:nvSpPr>
        <p:spPr>
          <a:xfrm>
            <a:off x="0" y="393700"/>
            <a:ext cx="9067800" cy="95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A580FD3-F29D-0A6E-7C0A-08012008ACD5}"/>
              </a:ext>
            </a:extLst>
          </p:cNvPr>
          <p:cNvSpPr/>
          <p:nvPr/>
        </p:nvSpPr>
        <p:spPr>
          <a:xfrm>
            <a:off x="3073400" y="393700"/>
            <a:ext cx="3022600" cy="59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로고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66E863-7D93-E63B-994E-C6538FB463A0}"/>
              </a:ext>
            </a:extLst>
          </p:cNvPr>
          <p:cNvSpPr/>
          <p:nvPr/>
        </p:nvSpPr>
        <p:spPr>
          <a:xfrm>
            <a:off x="0" y="9906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</a:rPr>
              <a:t>팀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경기장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랭킹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공지사항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B5AC24-9A0F-7084-88D6-7EB0804BBD61}"/>
              </a:ext>
            </a:extLst>
          </p:cNvPr>
          <p:cNvSpPr/>
          <p:nvPr/>
        </p:nvSpPr>
        <p:spPr>
          <a:xfrm>
            <a:off x="6096000" y="685800"/>
            <a:ext cx="2971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dirty="0">
                <a:solidFill>
                  <a:sysClr val="windowText" lastClr="000000"/>
                </a:solidFill>
              </a:rPr>
              <a:t>로그아웃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|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마이페이지  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C72EE8-D50B-5C29-9C5E-ADC31897DC30}"/>
              </a:ext>
            </a:extLst>
          </p:cNvPr>
          <p:cNvSpPr/>
          <p:nvPr/>
        </p:nvSpPr>
        <p:spPr>
          <a:xfrm>
            <a:off x="0" y="65024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CC16F73-C81D-EA92-2351-0C0C14737A99}"/>
              </a:ext>
            </a:extLst>
          </p:cNvPr>
          <p:cNvSpPr/>
          <p:nvPr/>
        </p:nvSpPr>
        <p:spPr>
          <a:xfrm>
            <a:off x="0" y="1346200"/>
            <a:ext cx="9067800" cy="515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AF2373-B25D-39CD-B8E4-2C8FA66EBA31}"/>
              </a:ext>
            </a:extLst>
          </p:cNvPr>
          <p:cNvSpPr txBox="1"/>
          <p:nvPr/>
        </p:nvSpPr>
        <p:spPr>
          <a:xfrm>
            <a:off x="4050496" y="1769202"/>
            <a:ext cx="966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팀 목록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4D8FF6-901D-BA87-ADCB-217DF732B918}"/>
              </a:ext>
            </a:extLst>
          </p:cNvPr>
          <p:cNvSpPr txBox="1"/>
          <p:nvPr/>
        </p:nvSpPr>
        <p:spPr>
          <a:xfrm>
            <a:off x="897722" y="1910283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229D88-AFF4-48E2-488F-F1C9CBFB0822}"/>
              </a:ext>
            </a:extLst>
          </p:cNvPr>
          <p:cNvSpPr txBox="1"/>
          <p:nvPr/>
        </p:nvSpPr>
        <p:spPr>
          <a:xfrm>
            <a:off x="869949" y="2634861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F6A630-02AA-20C2-E3BB-743951601FC8}"/>
              </a:ext>
            </a:extLst>
          </p:cNvPr>
          <p:cNvSpPr txBox="1"/>
          <p:nvPr/>
        </p:nvSpPr>
        <p:spPr>
          <a:xfrm>
            <a:off x="9142464" y="545077"/>
            <a:ext cx="300670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1. </a:t>
            </a:r>
            <a:r>
              <a:rPr lang="ko-KR" altLang="en-US" sz="1600" dirty="0"/>
              <a:t>팀 메뉴 </a:t>
            </a:r>
            <a:r>
              <a:rPr lang="en-US" altLang="ko-KR" sz="1600" dirty="0"/>
              <a:t>hover </a:t>
            </a:r>
            <a:r>
              <a:rPr lang="ko-KR" altLang="en-US" sz="1600" dirty="0"/>
              <a:t>시 보조 </a:t>
            </a:r>
            <a:r>
              <a:rPr lang="ko-KR" altLang="en-US" sz="1600" dirty="0" err="1"/>
              <a:t>네비게이션바</a:t>
            </a:r>
            <a:r>
              <a:rPr lang="ko-KR" altLang="en-US" sz="1600" dirty="0"/>
              <a:t> 드롭 다운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2. </a:t>
            </a:r>
            <a:r>
              <a:rPr lang="ko-KR" altLang="en-US" sz="1600" dirty="0"/>
              <a:t>팀 목록 </a:t>
            </a:r>
            <a:r>
              <a:rPr lang="ko-KR" altLang="en-US" sz="1600" dirty="0" err="1"/>
              <a:t>클릭시</a:t>
            </a:r>
            <a:r>
              <a:rPr lang="ko-KR" altLang="en-US" sz="1600" dirty="0"/>
              <a:t> 해당 페이지로 이동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3. </a:t>
            </a:r>
            <a:r>
              <a:rPr lang="ko-KR" altLang="en-US" sz="1600" dirty="0"/>
              <a:t>지역 필터링 기능을 위한 지역 메뉴</a:t>
            </a:r>
            <a:endParaRPr lang="en-US" altLang="ko-KR" sz="1600" dirty="0"/>
          </a:p>
          <a:p>
            <a:r>
              <a:rPr lang="ko-KR" altLang="en-US" sz="1600" dirty="0"/>
              <a:t> </a:t>
            </a:r>
            <a:r>
              <a:rPr lang="en-US" altLang="ko-KR" sz="1400" dirty="0"/>
              <a:t>* </a:t>
            </a:r>
            <a:r>
              <a:rPr lang="ko-KR" altLang="en-US" sz="1400" dirty="0"/>
              <a:t>광역시</a:t>
            </a:r>
            <a:r>
              <a:rPr lang="en-US" altLang="ko-KR" sz="1400" dirty="0"/>
              <a:t>/</a:t>
            </a:r>
            <a:r>
              <a:rPr lang="ko-KR" altLang="en-US" sz="1400" dirty="0"/>
              <a:t>도 단위</a:t>
            </a:r>
            <a:r>
              <a:rPr lang="en-US" altLang="ko-KR" sz="1400" dirty="0"/>
              <a:t>, </a:t>
            </a:r>
            <a:r>
              <a:rPr lang="ko-KR" altLang="en-US" sz="1400" dirty="0"/>
              <a:t>전체</a:t>
            </a:r>
            <a:endParaRPr lang="en-US" altLang="ko-KR" sz="1400" dirty="0"/>
          </a:p>
          <a:p>
            <a:r>
              <a:rPr lang="en-US" altLang="ko-KR" sz="1400" dirty="0"/>
              <a:t> * </a:t>
            </a:r>
            <a:r>
              <a:rPr lang="ko-KR" altLang="en-US" sz="1400" dirty="0"/>
              <a:t>해당 지역 </a:t>
            </a:r>
            <a:r>
              <a:rPr lang="ko-KR" altLang="en-US" sz="1400" dirty="0" err="1"/>
              <a:t>클릭시</a:t>
            </a:r>
            <a:r>
              <a:rPr lang="ko-KR" altLang="en-US" sz="1400" dirty="0"/>
              <a:t> 화면 변함</a:t>
            </a:r>
            <a:endParaRPr lang="en-US" altLang="ko-KR" sz="1400" dirty="0"/>
          </a:p>
          <a:p>
            <a:endParaRPr lang="en-US" altLang="ko-KR" sz="1600" dirty="0"/>
          </a:p>
          <a:p>
            <a:r>
              <a:rPr lang="en-US" altLang="ko-KR" sz="1600" dirty="0"/>
              <a:t>4. </a:t>
            </a:r>
            <a:r>
              <a:rPr lang="ko-KR" altLang="en-US" sz="1600" dirty="0" err="1"/>
              <a:t>팀명</a:t>
            </a:r>
            <a:r>
              <a:rPr lang="ko-KR" altLang="en-US" sz="1600" dirty="0"/>
              <a:t> 검색 기능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5. </a:t>
            </a:r>
            <a:r>
              <a:rPr lang="ko-KR" altLang="en-US" sz="1600" dirty="0"/>
              <a:t>팀 </a:t>
            </a:r>
            <a:r>
              <a:rPr lang="en-US" altLang="ko-KR" sz="1600" dirty="0"/>
              <a:t>DB</a:t>
            </a:r>
            <a:r>
              <a:rPr lang="ko-KR" altLang="en-US" sz="1600" dirty="0"/>
              <a:t> 출력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6. </a:t>
            </a:r>
            <a:r>
              <a:rPr lang="ko-KR" altLang="en-US" sz="1600" dirty="0"/>
              <a:t>해당 팀 가입 신청 버튼</a:t>
            </a:r>
            <a:endParaRPr lang="en-US" altLang="ko-KR" sz="1600" dirty="0"/>
          </a:p>
          <a:p>
            <a:r>
              <a:rPr lang="en-US" altLang="ko-KR" sz="1600" dirty="0"/>
              <a:t>*</a:t>
            </a:r>
            <a:r>
              <a:rPr lang="ko-KR" altLang="en-US" sz="1600" dirty="0"/>
              <a:t>이미 가입된 팀의 경우 가입 버튼 보이지 않음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7. </a:t>
            </a:r>
            <a:r>
              <a:rPr lang="ko-KR" altLang="en-US" sz="1600" dirty="0"/>
              <a:t>새로운 팀 생성 버튼</a:t>
            </a:r>
            <a:endParaRPr lang="en-US" altLang="ko-KR" sz="1600" dirty="0"/>
          </a:p>
          <a:p>
            <a:r>
              <a:rPr lang="en-US" altLang="ko-KR" sz="1400" dirty="0"/>
              <a:t>* </a:t>
            </a:r>
            <a:r>
              <a:rPr lang="ko-KR" altLang="en-US" sz="1400" dirty="0" err="1"/>
              <a:t>클릭시</a:t>
            </a:r>
            <a:r>
              <a:rPr lang="ko-KR" altLang="en-US" sz="1400" dirty="0"/>
              <a:t> 팀 만들기 페이지로 이동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r>
              <a:rPr lang="en-US" altLang="ko-KR" sz="1600" dirty="0"/>
              <a:t>8. </a:t>
            </a:r>
            <a:r>
              <a:rPr lang="ko-KR" altLang="en-US" sz="1600" dirty="0"/>
              <a:t>회원 많은 순</a:t>
            </a:r>
            <a:r>
              <a:rPr lang="en-US" altLang="ko-KR" sz="1600" dirty="0"/>
              <a:t>, </a:t>
            </a:r>
            <a:r>
              <a:rPr lang="ko-KR" altLang="en-US" sz="1600" dirty="0"/>
              <a:t>회원 </a:t>
            </a:r>
            <a:r>
              <a:rPr lang="ko-KR" altLang="en-US" sz="1600" dirty="0" err="1"/>
              <a:t>적은순</a:t>
            </a:r>
            <a:r>
              <a:rPr lang="en-US" altLang="ko-KR" sz="1600" dirty="0"/>
              <a:t>, </a:t>
            </a:r>
            <a:r>
              <a:rPr lang="ko-KR" altLang="en-US" sz="1600" dirty="0"/>
              <a:t>오래된 순</a:t>
            </a:r>
            <a:r>
              <a:rPr lang="en-US" altLang="ko-KR" sz="1600" dirty="0"/>
              <a:t>, </a:t>
            </a:r>
            <a:r>
              <a:rPr lang="ko-KR" altLang="en-US" sz="1600" dirty="0"/>
              <a:t>최신순으로 팀 목록 정렬</a:t>
            </a:r>
            <a:endParaRPr lang="en-US" altLang="ko-KR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0A703AA-FEB7-7521-FC37-28BF4DACCB51}"/>
              </a:ext>
            </a:extLst>
          </p:cNvPr>
          <p:cNvSpPr txBox="1"/>
          <p:nvPr/>
        </p:nvSpPr>
        <p:spPr>
          <a:xfrm>
            <a:off x="101600" y="0"/>
            <a:ext cx="187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팀 목록 </a:t>
            </a:r>
            <a:r>
              <a:rPr lang="en-US" altLang="ko-KR" dirty="0"/>
              <a:t>[</a:t>
            </a:r>
            <a:r>
              <a:rPr lang="ko-KR" altLang="en-US" dirty="0" err="1"/>
              <a:t>홍성연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56A44F-9559-C670-B1DE-9BC2B669C8DF}"/>
              </a:ext>
            </a:extLst>
          </p:cNvPr>
          <p:cNvSpPr/>
          <p:nvPr/>
        </p:nvSpPr>
        <p:spPr>
          <a:xfrm>
            <a:off x="0" y="13462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ysClr val="windowText" lastClr="000000"/>
                </a:solidFill>
              </a:rPr>
              <a:t>                          팀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나의 팀      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A0EE9A-2B9B-6CEB-858D-54D721DFB391}"/>
              </a:ext>
            </a:extLst>
          </p:cNvPr>
          <p:cNvSpPr/>
          <p:nvPr/>
        </p:nvSpPr>
        <p:spPr>
          <a:xfrm>
            <a:off x="1246187" y="2224487"/>
            <a:ext cx="841377" cy="36933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35FD043-D873-A20D-41CE-12BEBD9D8E45}"/>
              </a:ext>
            </a:extLst>
          </p:cNvPr>
          <p:cNvSpPr/>
          <p:nvPr/>
        </p:nvSpPr>
        <p:spPr>
          <a:xfrm>
            <a:off x="2321671" y="2224487"/>
            <a:ext cx="5077684" cy="36933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E90674-25C0-B6B3-A7BC-D9B700B2B61B}"/>
              </a:ext>
            </a:extLst>
          </p:cNvPr>
          <p:cNvSpPr txBox="1"/>
          <p:nvPr/>
        </p:nvSpPr>
        <p:spPr>
          <a:xfrm>
            <a:off x="1350138" y="2260962"/>
            <a:ext cx="660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지 역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877389-7A11-E088-A884-7BF1A02C575F}"/>
              </a:ext>
            </a:extLst>
          </p:cNvPr>
          <p:cNvSpPr txBox="1"/>
          <p:nvPr/>
        </p:nvSpPr>
        <p:spPr>
          <a:xfrm>
            <a:off x="2384758" y="2233768"/>
            <a:ext cx="50145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전체 </a:t>
            </a:r>
            <a:r>
              <a:rPr lang="en-US" altLang="ko-KR" sz="1500" dirty="0"/>
              <a:t>| </a:t>
            </a:r>
            <a:r>
              <a:rPr lang="ko-KR" altLang="en-US" sz="1500" dirty="0"/>
              <a:t>서울 </a:t>
            </a:r>
            <a:r>
              <a:rPr lang="en-US" altLang="ko-KR" sz="1500" dirty="0"/>
              <a:t>| </a:t>
            </a:r>
            <a:r>
              <a:rPr lang="ko-KR" altLang="en-US" sz="1500" dirty="0"/>
              <a:t>경기도 </a:t>
            </a:r>
            <a:r>
              <a:rPr lang="en-US" altLang="ko-KR" sz="1500" dirty="0"/>
              <a:t>| </a:t>
            </a:r>
            <a:r>
              <a:rPr lang="ko-KR" altLang="en-US" sz="1500" dirty="0"/>
              <a:t>충남 </a:t>
            </a:r>
            <a:r>
              <a:rPr lang="en-US" altLang="ko-KR" sz="1500" dirty="0"/>
              <a:t>| …(</a:t>
            </a:r>
            <a:r>
              <a:rPr lang="ko-KR" altLang="en-US" sz="1500" dirty="0"/>
              <a:t>도</a:t>
            </a:r>
            <a:r>
              <a:rPr lang="en-US" altLang="ko-KR" sz="1500" dirty="0"/>
              <a:t>/</a:t>
            </a:r>
            <a:r>
              <a:rPr lang="ko-KR" altLang="en-US" sz="1500" dirty="0"/>
              <a:t>광역시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3EBC1F-08D8-B241-D353-9766BE410079}"/>
              </a:ext>
            </a:extLst>
          </p:cNvPr>
          <p:cNvSpPr txBox="1"/>
          <p:nvPr/>
        </p:nvSpPr>
        <p:spPr>
          <a:xfrm>
            <a:off x="1854971" y="935080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5B8BE99-CC1C-CE6D-3E4B-F3FA05C63E12}"/>
              </a:ext>
            </a:extLst>
          </p:cNvPr>
          <p:cNvSpPr/>
          <p:nvPr/>
        </p:nvSpPr>
        <p:spPr>
          <a:xfrm>
            <a:off x="6546493" y="5846224"/>
            <a:ext cx="2051406" cy="46036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6035B7E-BD78-AA53-E060-D5F82BE28CA3}"/>
              </a:ext>
            </a:extLst>
          </p:cNvPr>
          <p:cNvSpPr txBox="1"/>
          <p:nvPr/>
        </p:nvSpPr>
        <p:spPr>
          <a:xfrm>
            <a:off x="6678646" y="5882699"/>
            <a:ext cx="18144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팀 만들기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6313E7-D8D4-4704-66DF-EECF952E7732}"/>
              </a:ext>
            </a:extLst>
          </p:cNvPr>
          <p:cNvSpPr/>
          <p:nvPr/>
        </p:nvSpPr>
        <p:spPr>
          <a:xfrm>
            <a:off x="1246186" y="2661817"/>
            <a:ext cx="2424114" cy="3556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75F533-D190-CB6F-57E8-0C883694EBAE}"/>
              </a:ext>
            </a:extLst>
          </p:cNvPr>
          <p:cNvSpPr txBox="1"/>
          <p:nvPr/>
        </p:nvSpPr>
        <p:spPr>
          <a:xfrm>
            <a:off x="1336675" y="2692772"/>
            <a:ext cx="9849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검색 칸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D7A202A-0CF4-BF2B-91B8-9FE1CA536E5E}"/>
              </a:ext>
            </a:extLst>
          </p:cNvPr>
          <p:cNvGraphicFramePr>
            <a:graphicFrameLocks noGrp="1"/>
          </p:cNvGraphicFramePr>
          <p:nvPr/>
        </p:nvGraphicFramePr>
        <p:xfrm>
          <a:off x="469899" y="3245569"/>
          <a:ext cx="8128000" cy="2483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1">
                  <a:extLst>
                    <a:ext uri="{9D8B030D-6E8A-4147-A177-3AD203B41FA5}">
                      <a16:colId xmlns:a16="http://schemas.microsoft.com/office/drawing/2014/main" val="3935007893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1163216483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464544920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497478385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21122601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654635406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40593742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735963275"/>
                    </a:ext>
                  </a:extLst>
                </a:gridCol>
                <a:gridCol w="1028699">
                  <a:extLst>
                    <a:ext uri="{9D8B030D-6E8A-4147-A177-3AD203B41FA5}">
                      <a16:colId xmlns:a16="http://schemas.microsoft.com/office/drawing/2014/main" val="1146440834"/>
                    </a:ext>
                  </a:extLst>
                </a:gridCol>
              </a:tblGrid>
              <a:tr h="62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NO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팀명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랭크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지역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나이제한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팀원수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생성일자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팀 소개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4094098"/>
                  </a:ext>
                </a:extLst>
              </a:tr>
              <a:tr h="62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문주군단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브론즈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충남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20 – 60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2024.01.01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파이팅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5046505"/>
                  </a:ext>
                </a:extLst>
              </a:tr>
              <a:tr h="62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타이거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실버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667090"/>
                  </a:ext>
                </a:extLst>
              </a:tr>
              <a:tr h="620894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23581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DF43B6B-378F-00C2-4B64-EA4C1D244888}"/>
              </a:ext>
            </a:extLst>
          </p:cNvPr>
          <p:cNvSpPr txBox="1"/>
          <p:nvPr/>
        </p:nvSpPr>
        <p:spPr>
          <a:xfrm>
            <a:off x="7747000" y="4011757"/>
            <a:ext cx="685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가입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6D37A6D-9079-C5AD-085B-C8867364A594}"/>
              </a:ext>
            </a:extLst>
          </p:cNvPr>
          <p:cNvSpPr txBox="1"/>
          <p:nvPr/>
        </p:nvSpPr>
        <p:spPr>
          <a:xfrm>
            <a:off x="7747000" y="4609241"/>
            <a:ext cx="685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가입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588710-8D75-A4D0-47CD-47AB50B76DFD}"/>
              </a:ext>
            </a:extLst>
          </p:cNvPr>
          <p:cNvSpPr txBox="1"/>
          <p:nvPr/>
        </p:nvSpPr>
        <p:spPr>
          <a:xfrm>
            <a:off x="7747000" y="5224064"/>
            <a:ext cx="685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가입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5F1969-C8C6-D41D-12C4-8DE2AE49165B}"/>
              </a:ext>
            </a:extLst>
          </p:cNvPr>
          <p:cNvSpPr txBox="1"/>
          <p:nvPr/>
        </p:nvSpPr>
        <p:spPr>
          <a:xfrm>
            <a:off x="144487" y="2870652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5BC818-1BE4-2266-AB0E-6D361F5E6A9E}"/>
              </a:ext>
            </a:extLst>
          </p:cNvPr>
          <p:cNvSpPr txBox="1"/>
          <p:nvPr/>
        </p:nvSpPr>
        <p:spPr>
          <a:xfrm>
            <a:off x="7414872" y="3809622"/>
            <a:ext cx="33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22EB02-BB2B-6064-A175-2E55F5B121C3}"/>
              </a:ext>
            </a:extLst>
          </p:cNvPr>
          <p:cNvSpPr txBox="1"/>
          <p:nvPr/>
        </p:nvSpPr>
        <p:spPr>
          <a:xfrm>
            <a:off x="1836308" y="1297239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A8E91E3-66B8-1D13-0556-3E4899489820}"/>
              </a:ext>
            </a:extLst>
          </p:cNvPr>
          <p:cNvSpPr txBox="1"/>
          <p:nvPr/>
        </p:nvSpPr>
        <p:spPr>
          <a:xfrm>
            <a:off x="6161112" y="5650408"/>
            <a:ext cx="451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73ED0D-F51E-B3CE-34B2-C50935E02C05}"/>
              </a:ext>
            </a:extLst>
          </p:cNvPr>
          <p:cNvSpPr/>
          <p:nvPr/>
        </p:nvSpPr>
        <p:spPr>
          <a:xfrm>
            <a:off x="5017303" y="2788902"/>
            <a:ext cx="3504399" cy="3556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C1C8346-6734-D422-91FE-4DC2BABA4575}"/>
              </a:ext>
            </a:extLst>
          </p:cNvPr>
          <p:cNvSpPr txBox="1"/>
          <p:nvPr/>
        </p:nvSpPr>
        <p:spPr>
          <a:xfrm>
            <a:off x="5038742" y="2819979"/>
            <a:ext cx="34543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회원 많은</a:t>
            </a:r>
            <a:r>
              <a:rPr lang="en-US" altLang="ko-KR" sz="1500" dirty="0"/>
              <a:t>/</a:t>
            </a:r>
            <a:r>
              <a:rPr lang="ko-KR" altLang="en-US" sz="1500" dirty="0" err="1"/>
              <a:t>적은순</a:t>
            </a:r>
            <a:r>
              <a:rPr lang="ko-KR" altLang="en-US" sz="1500" dirty="0"/>
              <a:t> </a:t>
            </a:r>
            <a:r>
              <a:rPr lang="en-US" altLang="ko-KR" sz="1500" dirty="0"/>
              <a:t>| </a:t>
            </a:r>
            <a:r>
              <a:rPr lang="ko-KR" altLang="en-US" sz="1500" dirty="0"/>
              <a:t>오래된</a:t>
            </a:r>
            <a:r>
              <a:rPr lang="en-US" altLang="ko-KR" sz="1500" dirty="0"/>
              <a:t>/</a:t>
            </a:r>
            <a:r>
              <a:rPr lang="ko-KR" altLang="en-US" sz="1500" dirty="0"/>
              <a:t>최신 순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DD384C-C7F0-CEC6-E2B9-6CBF9D2B980E}"/>
              </a:ext>
            </a:extLst>
          </p:cNvPr>
          <p:cNvSpPr txBox="1"/>
          <p:nvPr/>
        </p:nvSpPr>
        <p:spPr>
          <a:xfrm>
            <a:off x="4672983" y="2705303"/>
            <a:ext cx="451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⑧</a:t>
            </a:r>
          </a:p>
        </p:txBody>
      </p:sp>
    </p:spTree>
    <p:extLst>
      <p:ext uri="{BB962C8B-B14F-4D97-AF65-F5344CB8AC3E}">
        <p14:creationId xmlns:p14="http://schemas.microsoft.com/office/powerpoint/2010/main" val="1976976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415F03-58E1-5760-DD3F-382D40EE352D}"/>
              </a:ext>
            </a:extLst>
          </p:cNvPr>
          <p:cNvSpPr/>
          <p:nvPr/>
        </p:nvSpPr>
        <p:spPr>
          <a:xfrm>
            <a:off x="0" y="393700"/>
            <a:ext cx="9067800" cy="95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A580FD3-F29D-0A6E-7C0A-08012008ACD5}"/>
              </a:ext>
            </a:extLst>
          </p:cNvPr>
          <p:cNvSpPr/>
          <p:nvPr/>
        </p:nvSpPr>
        <p:spPr>
          <a:xfrm>
            <a:off x="3073400" y="393700"/>
            <a:ext cx="3022600" cy="59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로고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66E863-7D93-E63B-994E-C6538FB463A0}"/>
              </a:ext>
            </a:extLst>
          </p:cNvPr>
          <p:cNvSpPr/>
          <p:nvPr/>
        </p:nvSpPr>
        <p:spPr>
          <a:xfrm>
            <a:off x="0" y="9906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팀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 목록</a:t>
            </a:r>
            <a:r>
              <a:rPr lang="en-US" altLang="ko-KR" dirty="0">
                <a:solidFill>
                  <a:sysClr val="windowText" lastClr="000000"/>
                </a:solidFill>
              </a:rPr>
              <a:t> 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경기장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랭킹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공지사항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B5AC24-9A0F-7084-88D6-7EB0804BBD61}"/>
              </a:ext>
            </a:extLst>
          </p:cNvPr>
          <p:cNvSpPr/>
          <p:nvPr/>
        </p:nvSpPr>
        <p:spPr>
          <a:xfrm>
            <a:off x="6096000" y="685800"/>
            <a:ext cx="2971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dirty="0">
                <a:solidFill>
                  <a:sysClr val="windowText" lastClr="000000"/>
                </a:solidFill>
              </a:rPr>
              <a:t>로그아웃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|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마이페이지  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C72EE8-D50B-5C29-9C5E-ADC31897DC30}"/>
              </a:ext>
            </a:extLst>
          </p:cNvPr>
          <p:cNvSpPr/>
          <p:nvPr/>
        </p:nvSpPr>
        <p:spPr>
          <a:xfrm>
            <a:off x="0" y="65024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CC16F73-C81D-EA92-2351-0C0C14737A99}"/>
              </a:ext>
            </a:extLst>
          </p:cNvPr>
          <p:cNvSpPr/>
          <p:nvPr/>
        </p:nvSpPr>
        <p:spPr>
          <a:xfrm>
            <a:off x="0" y="1346200"/>
            <a:ext cx="9067800" cy="515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AF2373-B25D-39CD-B8E4-2C8FA66EBA31}"/>
              </a:ext>
            </a:extLst>
          </p:cNvPr>
          <p:cNvSpPr txBox="1"/>
          <p:nvPr/>
        </p:nvSpPr>
        <p:spPr>
          <a:xfrm>
            <a:off x="3943350" y="1782859"/>
            <a:ext cx="118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팀 만들기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21832C-BF04-421D-AB47-07D592BE6CE1}"/>
              </a:ext>
            </a:extLst>
          </p:cNvPr>
          <p:cNvSpPr txBox="1"/>
          <p:nvPr/>
        </p:nvSpPr>
        <p:spPr>
          <a:xfrm>
            <a:off x="2346656" y="3228483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4D8FF6-901D-BA87-ADCB-217DF732B918}"/>
              </a:ext>
            </a:extLst>
          </p:cNvPr>
          <p:cNvSpPr txBox="1"/>
          <p:nvPr/>
        </p:nvSpPr>
        <p:spPr>
          <a:xfrm>
            <a:off x="2346656" y="3712244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229D88-AFF4-48E2-488F-F1C9CBFB0822}"/>
              </a:ext>
            </a:extLst>
          </p:cNvPr>
          <p:cNvSpPr txBox="1"/>
          <p:nvPr/>
        </p:nvSpPr>
        <p:spPr>
          <a:xfrm>
            <a:off x="2361213" y="4170925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F6A630-02AA-20C2-E3BB-743951601FC8}"/>
              </a:ext>
            </a:extLst>
          </p:cNvPr>
          <p:cNvSpPr txBox="1"/>
          <p:nvPr/>
        </p:nvSpPr>
        <p:spPr>
          <a:xfrm>
            <a:off x="9142464" y="545077"/>
            <a:ext cx="3006708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이미지 업로드 </a:t>
            </a:r>
            <a:r>
              <a:rPr lang="en-US" altLang="ko-KR" dirty="0"/>
              <a:t>input</a:t>
            </a:r>
            <a:r>
              <a:rPr lang="ko-KR" altLang="en-US" dirty="0"/>
              <a:t>박스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 err="1"/>
              <a:t>팀명</a:t>
            </a:r>
            <a:r>
              <a:rPr lang="ko-KR" altLang="en-US" dirty="0"/>
              <a:t> </a:t>
            </a:r>
            <a:r>
              <a:rPr lang="en-US" altLang="ko-KR" dirty="0"/>
              <a:t>text </a:t>
            </a:r>
            <a:r>
              <a:rPr lang="ko-KR" altLang="en-US" dirty="0"/>
              <a:t>박스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지역 </a:t>
            </a:r>
            <a:r>
              <a:rPr lang="en-US" altLang="ko-KR" dirty="0"/>
              <a:t>SELECT BOX</a:t>
            </a:r>
            <a:r>
              <a:rPr lang="ko-KR" altLang="en-US" dirty="0"/>
              <a:t>로 구현</a:t>
            </a:r>
            <a:endParaRPr lang="en-US" altLang="ko-KR" dirty="0"/>
          </a:p>
          <a:p>
            <a:r>
              <a:rPr lang="en-US" altLang="ko-KR" sz="1400" dirty="0"/>
              <a:t>*</a:t>
            </a:r>
            <a:r>
              <a:rPr lang="ko-KR" altLang="en-US" sz="1400" dirty="0"/>
              <a:t>광역시</a:t>
            </a:r>
            <a:r>
              <a:rPr lang="en-US" altLang="ko-KR" sz="1400" dirty="0"/>
              <a:t>/</a:t>
            </a:r>
            <a:r>
              <a:rPr lang="ko-KR" altLang="en-US" sz="1400" dirty="0"/>
              <a:t>도 단위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dirty="0"/>
              <a:t>4. </a:t>
            </a:r>
            <a:r>
              <a:rPr lang="ko-KR" altLang="en-US" dirty="0"/>
              <a:t>나이 제한 </a:t>
            </a:r>
            <a:r>
              <a:rPr lang="en-US" altLang="ko-KR" dirty="0"/>
              <a:t>SELECT BOX 2</a:t>
            </a:r>
            <a:r>
              <a:rPr lang="ko-KR" altLang="en-US" dirty="0"/>
              <a:t>개로 구현</a:t>
            </a:r>
            <a:endParaRPr lang="en-US" altLang="ko-KR" dirty="0"/>
          </a:p>
          <a:p>
            <a:r>
              <a:rPr lang="en-US" altLang="ko-KR" sz="1400" dirty="0"/>
              <a:t>* </a:t>
            </a:r>
            <a:r>
              <a:rPr lang="ko-KR" altLang="en-US" sz="1400" dirty="0"/>
              <a:t>최소나이 </a:t>
            </a:r>
            <a:r>
              <a:rPr lang="en-US" altLang="ko-KR" sz="1400" dirty="0"/>
              <a:t>– </a:t>
            </a:r>
            <a:r>
              <a:rPr lang="ko-KR" altLang="en-US" sz="1400" dirty="0"/>
              <a:t>최대나이</a:t>
            </a:r>
            <a:r>
              <a:rPr lang="en-US" altLang="ko-KR" sz="1400" dirty="0"/>
              <a:t> </a:t>
            </a:r>
            <a:r>
              <a:rPr lang="ko-KR" altLang="en-US" sz="1400" dirty="0"/>
              <a:t>형식</a:t>
            </a:r>
            <a:endParaRPr lang="en-US" altLang="ko-KR" sz="1400" dirty="0"/>
          </a:p>
          <a:p>
            <a:r>
              <a:rPr lang="en-US" altLang="ko-KR" sz="1400" dirty="0"/>
              <a:t>* 1-100 </a:t>
            </a:r>
            <a:r>
              <a:rPr lang="ko-KR" altLang="en-US" sz="1400" dirty="0"/>
              <a:t>사이 숫자로 구성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r>
              <a:rPr lang="en-US" altLang="ko-KR" dirty="0"/>
              <a:t>5. </a:t>
            </a:r>
            <a:r>
              <a:rPr lang="ko-KR" altLang="en-US" dirty="0"/>
              <a:t>연락처</a:t>
            </a:r>
            <a:endParaRPr lang="en-US" altLang="ko-KR" dirty="0"/>
          </a:p>
          <a:p>
            <a:r>
              <a:rPr lang="en-US" altLang="ko-KR" sz="1400" dirty="0"/>
              <a:t>* </a:t>
            </a:r>
            <a:r>
              <a:rPr lang="ko-KR" altLang="en-US" sz="1400" dirty="0"/>
              <a:t>하이픈</a:t>
            </a:r>
            <a:r>
              <a:rPr lang="en-US" altLang="ko-KR" sz="1400" dirty="0"/>
              <a:t>(-)</a:t>
            </a:r>
            <a:r>
              <a:rPr lang="ko-KR" altLang="en-US" sz="1400" dirty="0"/>
              <a:t>없이 숫자 </a:t>
            </a:r>
            <a:r>
              <a:rPr lang="en-US" altLang="ko-KR" sz="1400" dirty="0"/>
              <a:t>11</a:t>
            </a:r>
            <a:r>
              <a:rPr lang="ko-KR" altLang="en-US" sz="1400" dirty="0"/>
              <a:t>자리로 입력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dirty="0"/>
              <a:t>6. </a:t>
            </a:r>
            <a:r>
              <a:rPr lang="ko-KR" altLang="en-US" dirty="0"/>
              <a:t>팀 소개</a:t>
            </a:r>
            <a:r>
              <a:rPr lang="en-US" altLang="ko-KR" sz="1400" dirty="0"/>
              <a:t> </a:t>
            </a:r>
            <a:r>
              <a:rPr lang="en-US" altLang="ko-KR" dirty="0"/>
              <a:t>text area</a:t>
            </a:r>
          </a:p>
          <a:p>
            <a:r>
              <a:rPr lang="en-US" altLang="ko-KR" sz="1400" dirty="0"/>
              <a:t>* </a:t>
            </a:r>
            <a:r>
              <a:rPr lang="ko-KR" altLang="en-US" sz="1400" dirty="0"/>
              <a:t>최대 </a:t>
            </a:r>
            <a:r>
              <a:rPr lang="ko-KR" altLang="en-US" sz="1400" dirty="0" err="1"/>
              <a:t>글자한글</a:t>
            </a:r>
            <a:r>
              <a:rPr lang="ko-KR" altLang="en-US" sz="1400" dirty="0"/>
              <a:t> </a:t>
            </a:r>
            <a:r>
              <a:rPr lang="en-US" altLang="ko-KR" sz="1400" dirty="0"/>
              <a:t>50</a:t>
            </a:r>
            <a:r>
              <a:rPr lang="ko-KR" altLang="en-US" sz="1400" dirty="0"/>
              <a:t>자 제한 문구 추가</a:t>
            </a:r>
            <a:endParaRPr lang="en-US" altLang="ko-KR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0A703AA-FEB7-7521-FC37-28BF4DACCB51}"/>
              </a:ext>
            </a:extLst>
          </p:cNvPr>
          <p:cNvSpPr txBox="1"/>
          <p:nvPr/>
        </p:nvSpPr>
        <p:spPr>
          <a:xfrm>
            <a:off x="101600" y="0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팀 만들기 </a:t>
            </a:r>
            <a:r>
              <a:rPr lang="en-US" altLang="ko-KR" dirty="0"/>
              <a:t>[</a:t>
            </a:r>
            <a:r>
              <a:rPr lang="ko-KR" altLang="en-US" dirty="0" err="1"/>
              <a:t>홍성연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56A44F-9559-C670-B1DE-9BC2B669C8DF}"/>
              </a:ext>
            </a:extLst>
          </p:cNvPr>
          <p:cNvSpPr/>
          <p:nvPr/>
        </p:nvSpPr>
        <p:spPr>
          <a:xfrm>
            <a:off x="0" y="13462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ysClr val="windowText" lastClr="000000"/>
                </a:solidFill>
              </a:rPr>
              <a:t>                          팀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나의 팀      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3EBC1F-08D8-B241-D353-9766BE410079}"/>
              </a:ext>
            </a:extLst>
          </p:cNvPr>
          <p:cNvSpPr txBox="1"/>
          <p:nvPr/>
        </p:nvSpPr>
        <p:spPr>
          <a:xfrm>
            <a:off x="3604003" y="2100037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93403A1-7FB5-C54D-09BE-9C050F288DBF}"/>
              </a:ext>
            </a:extLst>
          </p:cNvPr>
          <p:cNvSpPr txBox="1"/>
          <p:nvPr/>
        </p:nvSpPr>
        <p:spPr>
          <a:xfrm>
            <a:off x="2346657" y="5067439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D3738E9-636F-3FAC-6B8D-3DA3608CE5EE}"/>
              </a:ext>
            </a:extLst>
          </p:cNvPr>
          <p:cNvSpPr/>
          <p:nvPr/>
        </p:nvSpPr>
        <p:spPr>
          <a:xfrm>
            <a:off x="2763995" y="3244334"/>
            <a:ext cx="3641410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B9F5224-22D1-AF09-1DEC-32C726CEE340}"/>
              </a:ext>
            </a:extLst>
          </p:cNvPr>
          <p:cNvSpPr txBox="1"/>
          <p:nvPr/>
        </p:nvSpPr>
        <p:spPr>
          <a:xfrm>
            <a:off x="2868761" y="3287930"/>
            <a:ext cx="3430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팀명</a:t>
            </a:r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298CB02-52C4-391C-1239-EF86E6F81147}"/>
              </a:ext>
            </a:extLst>
          </p:cNvPr>
          <p:cNvSpPr/>
          <p:nvPr/>
        </p:nvSpPr>
        <p:spPr>
          <a:xfrm>
            <a:off x="2763275" y="5552029"/>
            <a:ext cx="3641410" cy="8507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672807-4B68-30E2-4190-AF8AE73198CB}"/>
              </a:ext>
            </a:extLst>
          </p:cNvPr>
          <p:cNvSpPr/>
          <p:nvPr/>
        </p:nvSpPr>
        <p:spPr>
          <a:xfrm>
            <a:off x="2763275" y="3739043"/>
            <a:ext cx="3641410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B5F0C34-53B1-EA73-A849-3892643B0381}"/>
              </a:ext>
            </a:extLst>
          </p:cNvPr>
          <p:cNvSpPr txBox="1"/>
          <p:nvPr/>
        </p:nvSpPr>
        <p:spPr>
          <a:xfrm>
            <a:off x="2868761" y="3739043"/>
            <a:ext cx="3430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지역 선택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C573BDD-5973-67F6-1514-66B4AF464C75}"/>
              </a:ext>
            </a:extLst>
          </p:cNvPr>
          <p:cNvSpPr/>
          <p:nvPr/>
        </p:nvSpPr>
        <p:spPr>
          <a:xfrm>
            <a:off x="2763276" y="4570331"/>
            <a:ext cx="84072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AC37A15-C604-A046-E35C-018F677AAAEF}"/>
              </a:ext>
            </a:extLst>
          </p:cNvPr>
          <p:cNvSpPr/>
          <p:nvPr/>
        </p:nvSpPr>
        <p:spPr>
          <a:xfrm>
            <a:off x="2763275" y="5054369"/>
            <a:ext cx="3641410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 연락처</a:t>
            </a: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65C2E52-BD42-7B4E-E455-6B5FB81A5893}"/>
              </a:ext>
            </a:extLst>
          </p:cNvPr>
          <p:cNvSpPr/>
          <p:nvPr/>
        </p:nvSpPr>
        <p:spPr>
          <a:xfrm>
            <a:off x="4012732" y="2176610"/>
            <a:ext cx="958916" cy="97180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2D5C310-5D77-6DD8-DE86-02DFBE95277A}"/>
              </a:ext>
            </a:extLst>
          </p:cNvPr>
          <p:cNvSpPr txBox="1"/>
          <p:nvPr/>
        </p:nvSpPr>
        <p:spPr>
          <a:xfrm>
            <a:off x="4098704" y="2512187"/>
            <a:ext cx="786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팀 로고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FEBB29-2D31-8A28-CA61-9C7F9B3298BF}"/>
              </a:ext>
            </a:extLst>
          </p:cNvPr>
          <p:cNvSpPr txBox="1"/>
          <p:nvPr/>
        </p:nvSpPr>
        <p:spPr>
          <a:xfrm>
            <a:off x="2346655" y="5526120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36B49E-6CD1-0A94-10D8-330532CD05AA}"/>
              </a:ext>
            </a:extLst>
          </p:cNvPr>
          <p:cNvSpPr txBox="1"/>
          <p:nvPr/>
        </p:nvSpPr>
        <p:spPr>
          <a:xfrm>
            <a:off x="2868761" y="5583831"/>
            <a:ext cx="3430439" cy="366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팀 소개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52BAFA-1DF4-B0F7-B727-F688F3388614}"/>
              </a:ext>
            </a:extLst>
          </p:cNvPr>
          <p:cNvSpPr/>
          <p:nvPr/>
        </p:nvSpPr>
        <p:spPr>
          <a:xfrm>
            <a:off x="4208168" y="4557724"/>
            <a:ext cx="796280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159A2B-ED71-CB52-CEE7-66D9B7E716B0}"/>
              </a:ext>
            </a:extLst>
          </p:cNvPr>
          <p:cNvSpPr txBox="1"/>
          <p:nvPr/>
        </p:nvSpPr>
        <p:spPr>
          <a:xfrm>
            <a:off x="3799970" y="4546216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E3EB0E-0FF1-764F-2EB2-40B8A47486B0}"/>
              </a:ext>
            </a:extLst>
          </p:cNvPr>
          <p:cNvSpPr txBox="1"/>
          <p:nvPr/>
        </p:nvSpPr>
        <p:spPr>
          <a:xfrm>
            <a:off x="2709678" y="4213420"/>
            <a:ext cx="1180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나이 제한</a:t>
            </a:r>
          </a:p>
        </p:txBody>
      </p:sp>
    </p:spTree>
    <p:extLst>
      <p:ext uri="{BB962C8B-B14F-4D97-AF65-F5344CB8AC3E}">
        <p14:creationId xmlns:p14="http://schemas.microsoft.com/office/powerpoint/2010/main" val="1753094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415F03-58E1-5760-DD3F-382D40EE352D}"/>
              </a:ext>
            </a:extLst>
          </p:cNvPr>
          <p:cNvSpPr/>
          <p:nvPr/>
        </p:nvSpPr>
        <p:spPr>
          <a:xfrm>
            <a:off x="0" y="393700"/>
            <a:ext cx="9067800" cy="95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A580FD3-F29D-0A6E-7C0A-08012008ACD5}"/>
              </a:ext>
            </a:extLst>
          </p:cNvPr>
          <p:cNvSpPr/>
          <p:nvPr/>
        </p:nvSpPr>
        <p:spPr>
          <a:xfrm>
            <a:off x="3073400" y="393700"/>
            <a:ext cx="3022600" cy="59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로고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66E863-7D93-E63B-994E-C6538FB463A0}"/>
              </a:ext>
            </a:extLst>
          </p:cNvPr>
          <p:cNvSpPr/>
          <p:nvPr/>
        </p:nvSpPr>
        <p:spPr>
          <a:xfrm>
            <a:off x="0" y="9906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팀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경기장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랭킹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게시판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B5AC24-9A0F-7084-88D6-7EB0804BBD61}"/>
              </a:ext>
            </a:extLst>
          </p:cNvPr>
          <p:cNvSpPr/>
          <p:nvPr/>
        </p:nvSpPr>
        <p:spPr>
          <a:xfrm>
            <a:off x="6096000" y="685800"/>
            <a:ext cx="2971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dirty="0">
                <a:solidFill>
                  <a:sysClr val="windowText" lastClr="000000"/>
                </a:solidFill>
              </a:rPr>
              <a:t>로그아웃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|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마이페이지  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C72EE8-D50B-5C29-9C5E-ADC31897DC30}"/>
              </a:ext>
            </a:extLst>
          </p:cNvPr>
          <p:cNvSpPr/>
          <p:nvPr/>
        </p:nvSpPr>
        <p:spPr>
          <a:xfrm>
            <a:off x="0" y="65024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CC16F73-C81D-EA92-2351-0C0C14737A99}"/>
              </a:ext>
            </a:extLst>
          </p:cNvPr>
          <p:cNvSpPr/>
          <p:nvPr/>
        </p:nvSpPr>
        <p:spPr>
          <a:xfrm>
            <a:off x="0" y="1346200"/>
            <a:ext cx="9067800" cy="515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3B3A88-6A66-E715-0B6A-506DA32C220C}"/>
              </a:ext>
            </a:extLst>
          </p:cNvPr>
          <p:cNvSpPr txBox="1"/>
          <p:nvPr/>
        </p:nvSpPr>
        <p:spPr>
          <a:xfrm>
            <a:off x="9093200" y="393700"/>
            <a:ext cx="2921000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1. </a:t>
            </a:r>
            <a:r>
              <a:rPr lang="ko-KR" altLang="en-US" sz="1400" dirty="0"/>
              <a:t>보조메뉴의 나의 팀 </a:t>
            </a:r>
            <a:r>
              <a:rPr lang="ko-KR" altLang="en-US" sz="1400" dirty="0" err="1"/>
              <a:t>클릭시</a:t>
            </a:r>
            <a:r>
              <a:rPr lang="ko-KR" altLang="en-US" sz="1400" dirty="0"/>
              <a:t> 해당페이지로 이동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2. </a:t>
            </a:r>
            <a:r>
              <a:rPr lang="ko-KR" altLang="en-US" sz="1400" dirty="0"/>
              <a:t>사이드 메뉴바에 회원이 소속된 팀 목록 출력</a:t>
            </a:r>
            <a:endParaRPr lang="en-US" altLang="ko-KR" sz="1400" dirty="0"/>
          </a:p>
          <a:p>
            <a:r>
              <a:rPr lang="en-US" altLang="ko-KR" sz="1400" dirty="0"/>
              <a:t> *</a:t>
            </a:r>
            <a:r>
              <a:rPr lang="ko-KR" altLang="en-US" sz="1400" dirty="0" err="1"/>
              <a:t>팀이름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클릭시</a:t>
            </a:r>
            <a:r>
              <a:rPr lang="ko-KR" altLang="en-US" sz="1400" dirty="0"/>
              <a:t> 우측 영역에 해당 팀 정보 출력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3. </a:t>
            </a:r>
            <a:r>
              <a:rPr lang="ko-KR" altLang="en-US" sz="1400" dirty="0"/>
              <a:t>팀 이름 </a:t>
            </a:r>
            <a:r>
              <a:rPr lang="ko-KR" altLang="en-US" sz="1400" dirty="0" err="1"/>
              <a:t>클릭시</a:t>
            </a:r>
            <a:r>
              <a:rPr lang="ko-KR" altLang="en-US" sz="1400" dirty="0"/>
              <a:t> 아래로 보조 메뉴 드롭 다운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4. </a:t>
            </a:r>
            <a:r>
              <a:rPr lang="ko-KR" altLang="en-US" sz="1400" dirty="0"/>
              <a:t>팀 정보 출력</a:t>
            </a:r>
            <a:endParaRPr lang="en-US" altLang="ko-KR" sz="1400" dirty="0"/>
          </a:p>
          <a:p>
            <a:r>
              <a:rPr lang="en-US" altLang="ko-KR" sz="1400" dirty="0"/>
              <a:t> *</a:t>
            </a:r>
            <a:r>
              <a:rPr lang="ko-KR" altLang="en-US" sz="1400" dirty="0" err="1"/>
              <a:t>팀로고</a:t>
            </a:r>
            <a:r>
              <a:rPr lang="en-US" altLang="ko-KR" sz="1400" dirty="0"/>
              <a:t>(</a:t>
            </a:r>
            <a:r>
              <a:rPr lang="ko-KR" altLang="en-US" sz="1400" dirty="0"/>
              <a:t>이미지</a:t>
            </a:r>
            <a:r>
              <a:rPr lang="en-US" altLang="ko-KR" sz="1400" dirty="0"/>
              <a:t>), </a:t>
            </a:r>
            <a:r>
              <a:rPr lang="ko-KR" altLang="en-US" sz="1400" dirty="0"/>
              <a:t>랭크</a:t>
            </a:r>
            <a:r>
              <a:rPr lang="en-US" altLang="ko-KR" sz="1400" dirty="0"/>
              <a:t>(</a:t>
            </a:r>
            <a:r>
              <a:rPr lang="ko-KR" altLang="en-US" sz="1400" dirty="0"/>
              <a:t>이미지</a:t>
            </a:r>
            <a:r>
              <a:rPr lang="en-US" altLang="ko-KR" sz="1400" dirty="0"/>
              <a:t>), </a:t>
            </a:r>
            <a:r>
              <a:rPr lang="ko-KR" altLang="en-US" sz="1400" dirty="0" err="1"/>
              <a:t>팀명</a:t>
            </a:r>
            <a:r>
              <a:rPr lang="en-US" altLang="ko-KR" sz="1400" dirty="0"/>
              <a:t>, </a:t>
            </a:r>
            <a:r>
              <a:rPr lang="ko-KR" altLang="en-US" sz="1400" dirty="0"/>
              <a:t>전적</a:t>
            </a:r>
            <a:r>
              <a:rPr lang="en-US" altLang="ko-KR" sz="1400" dirty="0"/>
              <a:t>, </a:t>
            </a:r>
            <a:r>
              <a:rPr lang="ko-KR" altLang="en-US" sz="1400" dirty="0"/>
              <a:t>팀원 수</a:t>
            </a:r>
            <a:r>
              <a:rPr lang="en-US" altLang="ko-KR" sz="1400" dirty="0"/>
              <a:t>, </a:t>
            </a:r>
            <a:r>
              <a:rPr lang="ko-KR" altLang="en-US" sz="1400" dirty="0"/>
              <a:t>창단일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5. </a:t>
            </a:r>
            <a:r>
              <a:rPr lang="ko-KR" altLang="en-US" sz="1400" dirty="0"/>
              <a:t>경기 일정 출력</a:t>
            </a:r>
            <a:endParaRPr lang="en-US" altLang="ko-KR" sz="1400" dirty="0"/>
          </a:p>
          <a:p>
            <a:r>
              <a:rPr lang="en-US" altLang="ko-KR" sz="1400" dirty="0"/>
              <a:t> *</a:t>
            </a:r>
            <a:r>
              <a:rPr lang="ko-KR" altLang="en-US" sz="1400" dirty="0"/>
              <a:t>매칭 전후 모두 출력</a:t>
            </a:r>
            <a:endParaRPr lang="en-US" altLang="ko-KR" sz="1400" dirty="0"/>
          </a:p>
          <a:p>
            <a:r>
              <a:rPr lang="en-US" altLang="ko-KR" sz="1400" dirty="0"/>
              <a:t> *</a:t>
            </a:r>
            <a:r>
              <a:rPr lang="ko-KR" altLang="en-US" sz="1400" dirty="0" err="1"/>
              <a:t>클릭시</a:t>
            </a:r>
            <a:r>
              <a:rPr lang="ko-KR" altLang="en-US" sz="1400" dirty="0"/>
              <a:t> 팀 경기 일정 페이지로 이동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6. </a:t>
            </a:r>
            <a:r>
              <a:rPr lang="ko-KR" altLang="en-US" sz="1400" dirty="0"/>
              <a:t>최근 경기 결과 </a:t>
            </a:r>
            <a:r>
              <a:rPr lang="en-US" altLang="ko-KR" sz="1400" dirty="0"/>
              <a:t>3</a:t>
            </a:r>
            <a:r>
              <a:rPr lang="ko-KR" altLang="en-US" sz="1400" dirty="0" err="1"/>
              <a:t>개출력</a:t>
            </a:r>
            <a:endParaRPr lang="en-US" altLang="ko-KR" sz="1400" dirty="0"/>
          </a:p>
          <a:p>
            <a:r>
              <a:rPr lang="en-US" altLang="ko-KR" sz="1400" dirty="0"/>
              <a:t> *</a:t>
            </a:r>
            <a:r>
              <a:rPr lang="ko-KR" altLang="en-US" sz="1400" dirty="0" err="1"/>
              <a:t>클릭시</a:t>
            </a:r>
            <a:r>
              <a:rPr lang="ko-KR" altLang="en-US" sz="1400" dirty="0"/>
              <a:t> 전적 페이지로 이동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r>
              <a:rPr lang="en-US" altLang="ko-KR" sz="1400" dirty="0"/>
              <a:t>7. </a:t>
            </a:r>
            <a:r>
              <a:rPr lang="ko-KR" altLang="en-US" sz="1400" dirty="0"/>
              <a:t>팀 게시판 최신 글 </a:t>
            </a:r>
            <a:r>
              <a:rPr lang="en-US" altLang="ko-KR" sz="1400" dirty="0"/>
              <a:t>5</a:t>
            </a:r>
            <a:r>
              <a:rPr lang="ko-KR" altLang="en-US" sz="1400" dirty="0"/>
              <a:t>개 표시</a:t>
            </a:r>
            <a:endParaRPr lang="en-US" altLang="ko-KR" sz="1400" dirty="0"/>
          </a:p>
          <a:p>
            <a:r>
              <a:rPr lang="en-US" altLang="ko-KR" sz="1400" dirty="0"/>
              <a:t>* </a:t>
            </a:r>
            <a:r>
              <a:rPr lang="ko-KR" altLang="en-US" sz="1400" dirty="0"/>
              <a:t>공지사항</a:t>
            </a:r>
            <a:r>
              <a:rPr lang="en-US" altLang="ko-KR" sz="1400" dirty="0"/>
              <a:t>(</a:t>
            </a:r>
            <a:r>
              <a:rPr lang="ko-KR" altLang="en-US" sz="1400" dirty="0"/>
              <a:t>최신</a:t>
            </a:r>
            <a:r>
              <a:rPr lang="en-US" altLang="ko-KR" sz="1400" dirty="0"/>
              <a:t>)</a:t>
            </a:r>
            <a:r>
              <a:rPr lang="ko-KR" altLang="en-US" sz="1400" dirty="0"/>
              <a:t> 우선 표시</a:t>
            </a:r>
            <a:endParaRPr lang="en-US" altLang="ko-KR" sz="1400" dirty="0"/>
          </a:p>
          <a:p>
            <a:r>
              <a:rPr lang="en-US" altLang="ko-KR" sz="1400" dirty="0"/>
              <a:t>* </a:t>
            </a:r>
            <a:r>
              <a:rPr lang="ko-KR" altLang="en-US" sz="1400" dirty="0" err="1"/>
              <a:t>클릭시</a:t>
            </a:r>
            <a:r>
              <a:rPr lang="ko-KR" altLang="en-US" sz="1400" dirty="0"/>
              <a:t> 팀 게시판 페이지로 이동</a:t>
            </a:r>
            <a:endParaRPr lang="en-US" altLang="ko-KR" sz="1400" dirty="0"/>
          </a:p>
          <a:p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endParaRPr lang="ko-KR" altLang="en-US" sz="1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887C07C-9130-EC9B-98E3-86E2F882D326}"/>
              </a:ext>
            </a:extLst>
          </p:cNvPr>
          <p:cNvSpPr txBox="1"/>
          <p:nvPr/>
        </p:nvSpPr>
        <p:spPr>
          <a:xfrm>
            <a:off x="101600" y="0"/>
            <a:ext cx="187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나의 팀 </a:t>
            </a:r>
            <a:r>
              <a:rPr lang="en-US" altLang="ko-KR" dirty="0"/>
              <a:t>[</a:t>
            </a:r>
            <a:r>
              <a:rPr lang="ko-KR" altLang="en-US" dirty="0" err="1"/>
              <a:t>홍성연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6E86F08-E37A-1C30-B1A4-35E2624FCE0B}"/>
              </a:ext>
            </a:extLst>
          </p:cNvPr>
          <p:cNvSpPr/>
          <p:nvPr/>
        </p:nvSpPr>
        <p:spPr>
          <a:xfrm>
            <a:off x="0" y="13462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ysClr val="windowText" lastClr="000000"/>
                </a:solidFill>
              </a:rPr>
              <a:t>                          팀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나의 팀      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F721B80-CF32-9DF4-9449-D37A1E113E3F}"/>
              </a:ext>
            </a:extLst>
          </p:cNvPr>
          <p:cNvSpPr/>
          <p:nvPr/>
        </p:nvSpPr>
        <p:spPr>
          <a:xfrm>
            <a:off x="4800365" y="2039656"/>
            <a:ext cx="3962635" cy="2129837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A330516-0193-3F17-F984-331BC6C11EEF}"/>
              </a:ext>
            </a:extLst>
          </p:cNvPr>
          <p:cNvSpPr/>
          <p:nvPr/>
        </p:nvSpPr>
        <p:spPr>
          <a:xfrm>
            <a:off x="2438400" y="4338094"/>
            <a:ext cx="2859734" cy="1591773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AC2B38-0D64-4694-44B3-6D84B1B8812E}"/>
              </a:ext>
            </a:extLst>
          </p:cNvPr>
          <p:cNvSpPr/>
          <p:nvPr/>
        </p:nvSpPr>
        <p:spPr>
          <a:xfrm>
            <a:off x="5639741" y="4338094"/>
            <a:ext cx="3123259" cy="1591773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90353A2-D806-545C-91A3-8A96A3498278}"/>
              </a:ext>
            </a:extLst>
          </p:cNvPr>
          <p:cNvSpPr/>
          <p:nvPr/>
        </p:nvSpPr>
        <p:spPr>
          <a:xfrm>
            <a:off x="2645593" y="2094179"/>
            <a:ext cx="897962" cy="105370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A3A5F8-E9FB-6E3F-1BA6-AA29C6F23A17}"/>
              </a:ext>
            </a:extLst>
          </p:cNvPr>
          <p:cNvSpPr/>
          <p:nvPr/>
        </p:nvSpPr>
        <p:spPr>
          <a:xfrm>
            <a:off x="2438400" y="2039656"/>
            <a:ext cx="2059399" cy="2129837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9178E2-6472-524A-055F-E0B21DC24040}"/>
              </a:ext>
            </a:extLst>
          </p:cNvPr>
          <p:cNvSpPr txBox="1"/>
          <p:nvPr/>
        </p:nvSpPr>
        <p:spPr>
          <a:xfrm>
            <a:off x="2713939" y="2482393"/>
            <a:ext cx="736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팀 로고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2DDBDF-1059-6E57-0F72-7D236C27CB4F}"/>
              </a:ext>
            </a:extLst>
          </p:cNvPr>
          <p:cNvSpPr txBox="1"/>
          <p:nvPr/>
        </p:nvSpPr>
        <p:spPr>
          <a:xfrm>
            <a:off x="2572701" y="3197352"/>
            <a:ext cx="1828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팀 이름 </a:t>
            </a:r>
            <a:r>
              <a:rPr lang="en-US" altLang="ko-KR" sz="1200" dirty="0"/>
              <a:t>: </a:t>
            </a:r>
            <a:r>
              <a:rPr lang="ko-KR" altLang="en-US" sz="1200" dirty="0"/>
              <a:t>문주군단</a:t>
            </a:r>
            <a:r>
              <a:rPr lang="en-US" altLang="ko-KR" sz="1200" dirty="0"/>
              <a:t> </a:t>
            </a:r>
          </a:p>
          <a:p>
            <a:r>
              <a:rPr lang="ko-KR" altLang="en-US" sz="1200" dirty="0"/>
              <a:t>전적 </a:t>
            </a:r>
            <a:r>
              <a:rPr lang="en-US" altLang="ko-KR" sz="1200" dirty="0"/>
              <a:t>: 47</a:t>
            </a:r>
            <a:r>
              <a:rPr lang="ko-KR" altLang="en-US" sz="1200" dirty="0"/>
              <a:t>전 </a:t>
            </a:r>
            <a:r>
              <a:rPr lang="en-US" altLang="ko-KR" sz="1200" dirty="0"/>
              <a:t>33</a:t>
            </a:r>
            <a:r>
              <a:rPr lang="ko-KR" altLang="en-US" sz="1200" dirty="0"/>
              <a:t>승 </a:t>
            </a:r>
            <a:r>
              <a:rPr lang="en-US" altLang="ko-KR" sz="1200" dirty="0"/>
              <a:t>14</a:t>
            </a:r>
            <a:r>
              <a:rPr lang="ko-KR" altLang="en-US" sz="1200" dirty="0"/>
              <a:t>패</a:t>
            </a:r>
            <a:endParaRPr lang="en-US" altLang="ko-KR" sz="1200" dirty="0"/>
          </a:p>
          <a:p>
            <a:r>
              <a:rPr lang="ko-KR" altLang="en-US" sz="1200" dirty="0"/>
              <a:t>팀원 수 </a:t>
            </a:r>
            <a:r>
              <a:rPr lang="en-US" altLang="ko-KR" sz="1200" dirty="0"/>
              <a:t>: 50</a:t>
            </a:r>
            <a:r>
              <a:rPr lang="ko-KR" altLang="en-US" sz="1200" dirty="0"/>
              <a:t>명</a:t>
            </a:r>
            <a:endParaRPr lang="en-US" altLang="ko-KR" sz="1200" dirty="0"/>
          </a:p>
          <a:p>
            <a:r>
              <a:rPr lang="ko-KR" altLang="en-US" sz="1200" dirty="0"/>
              <a:t>창단일 </a:t>
            </a:r>
            <a:r>
              <a:rPr lang="en-US" altLang="ko-KR" sz="1200" dirty="0"/>
              <a:t>: 2024.05.05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AF2373-B25D-39CD-B8E4-2C8FA66EBA31}"/>
              </a:ext>
            </a:extLst>
          </p:cNvPr>
          <p:cNvSpPr txBox="1"/>
          <p:nvPr/>
        </p:nvSpPr>
        <p:spPr>
          <a:xfrm>
            <a:off x="6327834" y="2099943"/>
            <a:ext cx="907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경기 일정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9C3BEE0-41AD-4F62-FDA4-6AF958BD53E7}"/>
              </a:ext>
            </a:extLst>
          </p:cNvPr>
          <p:cNvSpPr/>
          <p:nvPr/>
        </p:nvSpPr>
        <p:spPr>
          <a:xfrm>
            <a:off x="2545762" y="4757546"/>
            <a:ext cx="2635250" cy="325991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B2A96B7-ACEB-F19F-D966-702ADCCB01FE}"/>
              </a:ext>
            </a:extLst>
          </p:cNvPr>
          <p:cNvSpPr/>
          <p:nvPr/>
        </p:nvSpPr>
        <p:spPr>
          <a:xfrm>
            <a:off x="8009026" y="2515612"/>
            <a:ext cx="541690" cy="325991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C02A61-C8EC-E8F5-EC8B-5B5A42AD9B10}"/>
              </a:ext>
            </a:extLst>
          </p:cNvPr>
          <p:cNvSpPr txBox="1"/>
          <p:nvPr/>
        </p:nvSpPr>
        <p:spPr>
          <a:xfrm>
            <a:off x="8061487" y="2535986"/>
            <a:ext cx="507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참여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4365643-F9BD-0068-26DD-AEF81C8F6E4A}"/>
              </a:ext>
            </a:extLst>
          </p:cNvPr>
          <p:cNvSpPr/>
          <p:nvPr/>
        </p:nvSpPr>
        <p:spPr>
          <a:xfrm>
            <a:off x="4966288" y="3009976"/>
            <a:ext cx="2923175" cy="325991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B3C618-D96E-8AEC-9797-EEA478571A3A}"/>
              </a:ext>
            </a:extLst>
          </p:cNvPr>
          <p:cNvSpPr/>
          <p:nvPr/>
        </p:nvSpPr>
        <p:spPr>
          <a:xfrm>
            <a:off x="8009026" y="3009976"/>
            <a:ext cx="541690" cy="325991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7299DD-A6F1-61B7-00CA-EF4686C8DD41}"/>
              </a:ext>
            </a:extLst>
          </p:cNvPr>
          <p:cNvSpPr txBox="1"/>
          <p:nvPr/>
        </p:nvSpPr>
        <p:spPr>
          <a:xfrm>
            <a:off x="8061487" y="3030351"/>
            <a:ext cx="507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참여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2AB4FA9-6F4D-85F5-58A3-1D033AE19801}"/>
              </a:ext>
            </a:extLst>
          </p:cNvPr>
          <p:cNvSpPr/>
          <p:nvPr/>
        </p:nvSpPr>
        <p:spPr>
          <a:xfrm>
            <a:off x="4966288" y="3492297"/>
            <a:ext cx="2923175" cy="325991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F62660-10EC-6BB0-FA80-8061AEA8B212}"/>
              </a:ext>
            </a:extLst>
          </p:cNvPr>
          <p:cNvSpPr/>
          <p:nvPr/>
        </p:nvSpPr>
        <p:spPr>
          <a:xfrm>
            <a:off x="8009026" y="3492297"/>
            <a:ext cx="541690" cy="325991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EEE237-6904-78D1-4475-11C68F63F336}"/>
              </a:ext>
            </a:extLst>
          </p:cNvPr>
          <p:cNvSpPr txBox="1"/>
          <p:nvPr/>
        </p:nvSpPr>
        <p:spPr>
          <a:xfrm>
            <a:off x="8061487" y="3512671"/>
            <a:ext cx="507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참여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6FBC147-4F4A-0CC3-01FB-E0AD75ADE393}"/>
              </a:ext>
            </a:extLst>
          </p:cNvPr>
          <p:cNvSpPr txBox="1"/>
          <p:nvPr/>
        </p:nvSpPr>
        <p:spPr>
          <a:xfrm>
            <a:off x="3621436" y="4371267"/>
            <a:ext cx="132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전적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A6CF2E-840C-662A-DB64-B9DED5B2A50C}"/>
              </a:ext>
            </a:extLst>
          </p:cNvPr>
          <p:cNvSpPr txBox="1"/>
          <p:nvPr/>
        </p:nvSpPr>
        <p:spPr>
          <a:xfrm>
            <a:off x="6746918" y="4371267"/>
            <a:ext cx="9089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팀 게시판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55E7522-AEFE-6041-816E-AC431E83F258}"/>
              </a:ext>
            </a:extLst>
          </p:cNvPr>
          <p:cNvSpPr txBox="1"/>
          <p:nvPr/>
        </p:nvSpPr>
        <p:spPr>
          <a:xfrm>
            <a:off x="2584803" y="4757546"/>
            <a:ext cx="263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문주군단 </a:t>
            </a:r>
            <a:r>
              <a:rPr lang="en-US" altLang="ko-KR" sz="1200" dirty="0"/>
              <a:t>3 : 2 </a:t>
            </a:r>
            <a:r>
              <a:rPr lang="ko-KR" altLang="en-US" sz="1200" dirty="0" err="1"/>
              <a:t>개발냥발</a:t>
            </a:r>
            <a:r>
              <a:rPr lang="ko-KR" altLang="en-US" sz="1200" dirty="0"/>
              <a:t>          승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A3BED20-B877-1B74-26C1-D5A2BD406589}"/>
              </a:ext>
            </a:extLst>
          </p:cNvPr>
          <p:cNvSpPr/>
          <p:nvPr/>
        </p:nvSpPr>
        <p:spPr>
          <a:xfrm>
            <a:off x="2536002" y="5139931"/>
            <a:ext cx="2635250" cy="325991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FA0AF20-9AA1-1E64-F87F-BB95278B7E0D}"/>
              </a:ext>
            </a:extLst>
          </p:cNvPr>
          <p:cNvSpPr txBox="1"/>
          <p:nvPr/>
        </p:nvSpPr>
        <p:spPr>
          <a:xfrm>
            <a:off x="2501853" y="5164428"/>
            <a:ext cx="263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 문주군단 </a:t>
            </a:r>
            <a:r>
              <a:rPr lang="en-US" altLang="ko-KR" sz="1200" dirty="0"/>
              <a:t>1 : 2</a:t>
            </a:r>
            <a:r>
              <a:rPr lang="ko-KR" altLang="en-US" sz="1200" dirty="0"/>
              <a:t> </a:t>
            </a:r>
            <a:r>
              <a:rPr lang="ko-KR" altLang="en-US" sz="1200" dirty="0" err="1"/>
              <a:t>김반박이</a:t>
            </a:r>
            <a:r>
              <a:rPr lang="ko-KR" altLang="en-US" sz="1200" dirty="0"/>
              <a:t>          패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650A070-28B1-22F5-FE80-B0EBE23922E0}"/>
              </a:ext>
            </a:extLst>
          </p:cNvPr>
          <p:cNvSpPr/>
          <p:nvPr/>
        </p:nvSpPr>
        <p:spPr>
          <a:xfrm>
            <a:off x="4966288" y="2517731"/>
            <a:ext cx="2923175" cy="325991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F0FE580-7AE5-5EB2-041E-876A5F0CCB7B}"/>
              </a:ext>
            </a:extLst>
          </p:cNvPr>
          <p:cNvSpPr/>
          <p:nvPr/>
        </p:nvSpPr>
        <p:spPr>
          <a:xfrm>
            <a:off x="2501853" y="3175956"/>
            <a:ext cx="1938605" cy="94721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C70344-B0DF-EDCD-68BD-66572E8EB7DE}"/>
              </a:ext>
            </a:extLst>
          </p:cNvPr>
          <p:cNvSpPr/>
          <p:nvPr/>
        </p:nvSpPr>
        <p:spPr>
          <a:xfrm>
            <a:off x="-2659" y="1700288"/>
            <a:ext cx="2086854" cy="4802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dirty="0">
                <a:solidFill>
                  <a:sysClr val="windowText" lastClr="000000"/>
                </a:solidFill>
              </a:rPr>
              <a:t>나의 팀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문주 군단</a:t>
            </a:r>
            <a:endParaRPr lang="en-US" altLang="ko-KR" sz="1600" dirty="0">
              <a:solidFill>
                <a:sysClr val="windowText" lastClr="000000"/>
              </a:solidFill>
            </a:endParaRPr>
          </a:p>
          <a:p>
            <a:r>
              <a:rPr lang="en-US" altLang="ko-KR" sz="1600" dirty="0">
                <a:solidFill>
                  <a:sysClr val="windowText" lastClr="000000"/>
                </a:solidFill>
              </a:rPr>
              <a:t>  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-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팀원 목록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r>
              <a:rPr lang="en-US" altLang="ko-KR" sz="1400" dirty="0">
                <a:solidFill>
                  <a:sysClr val="windowText" lastClr="000000"/>
                </a:solidFill>
              </a:rPr>
              <a:t>  -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팀 경기 일정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r>
              <a:rPr lang="en-US" altLang="ko-KR" sz="1400" dirty="0">
                <a:solidFill>
                  <a:sysClr val="windowText" lastClr="000000"/>
                </a:solidFill>
              </a:rPr>
              <a:t>  -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전적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r>
              <a:rPr lang="en-US" altLang="ko-KR" sz="1400" dirty="0">
                <a:solidFill>
                  <a:sysClr val="windowText" lastClr="000000"/>
                </a:solidFill>
              </a:rPr>
              <a:t>  -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팀 게시판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r>
              <a:rPr lang="en-US" altLang="ko-KR" sz="1600" dirty="0">
                <a:solidFill>
                  <a:sysClr val="windowText" lastClr="000000"/>
                </a:solidFill>
              </a:rPr>
              <a:t>    </a:t>
            </a:r>
          </a:p>
          <a:p>
            <a:r>
              <a:rPr lang="en-US" altLang="ko-KR" sz="16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타이거</a:t>
            </a:r>
            <a:endParaRPr lang="en-US" altLang="ko-KR" sz="1600" dirty="0">
              <a:solidFill>
                <a:sysClr val="windowText" lastClr="000000"/>
              </a:solidFill>
            </a:endParaRPr>
          </a:p>
          <a:p>
            <a:r>
              <a:rPr lang="en-US" altLang="ko-KR" sz="1400" dirty="0">
                <a:solidFill>
                  <a:sysClr val="windowText" lastClr="000000"/>
                </a:solidFill>
              </a:rPr>
              <a:t>  -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팀원 목록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r>
              <a:rPr lang="en-US" altLang="ko-KR" sz="1400" dirty="0">
                <a:solidFill>
                  <a:sysClr val="windowText" lastClr="000000"/>
                </a:solidFill>
              </a:rPr>
              <a:t>  -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경기 일정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r>
              <a:rPr lang="en-US" altLang="ko-KR" sz="1400" dirty="0">
                <a:solidFill>
                  <a:sysClr val="windowText" lastClr="000000"/>
                </a:solidFill>
              </a:rPr>
              <a:t>  -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전적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r>
              <a:rPr lang="en-US" altLang="ko-KR" sz="1400" dirty="0">
                <a:solidFill>
                  <a:sysClr val="windowText" lastClr="000000"/>
                </a:solidFill>
              </a:rPr>
              <a:t>  -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팀 게시판</a:t>
            </a:r>
            <a:endParaRPr lang="en-US" altLang="ko-KR" sz="1400" dirty="0">
              <a:solidFill>
                <a:sysClr val="windowText" lastClr="0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7EB0BF-4878-CB5A-8D87-BD70E094F881}"/>
              </a:ext>
            </a:extLst>
          </p:cNvPr>
          <p:cNvSpPr txBox="1"/>
          <p:nvPr/>
        </p:nvSpPr>
        <p:spPr>
          <a:xfrm>
            <a:off x="3902428" y="1264213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B170AB-94F3-B7F9-3D59-58138CB9DDD1}"/>
              </a:ext>
            </a:extLst>
          </p:cNvPr>
          <p:cNvSpPr txBox="1"/>
          <p:nvPr/>
        </p:nvSpPr>
        <p:spPr>
          <a:xfrm>
            <a:off x="824301" y="1637507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A0B1B8-673D-44B9-FBB4-141371D28D93}"/>
              </a:ext>
            </a:extLst>
          </p:cNvPr>
          <p:cNvSpPr txBox="1"/>
          <p:nvPr/>
        </p:nvSpPr>
        <p:spPr>
          <a:xfrm>
            <a:off x="2429236" y="2063343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BF96288-75D3-5C19-C3D3-6A2AB101FB9F}"/>
              </a:ext>
            </a:extLst>
          </p:cNvPr>
          <p:cNvSpPr/>
          <p:nvPr/>
        </p:nvSpPr>
        <p:spPr>
          <a:xfrm>
            <a:off x="3621436" y="2080953"/>
            <a:ext cx="826688" cy="757148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127623-A076-05D0-3DBC-BC68ADE626CD}"/>
              </a:ext>
            </a:extLst>
          </p:cNvPr>
          <p:cNvSpPr txBox="1"/>
          <p:nvPr/>
        </p:nvSpPr>
        <p:spPr>
          <a:xfrm>
            <a:off x="3807218" y="2321027"/>
            <a:ext cx="736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랭크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753158-004F-E8AE-6AC2-60CF4B40D5AE}"/>
              </a:ext>
            </a:extLst>
          </p:cNvPr>
          <p:cNvSpPr txBox="1"/>
          <p:nvPr/>
        </p:nvSpPr>
        <p:spPr>
          <a:xfrm>
            <a:off x="6096000" y="2000982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0D8B17-FA8C-0C59-0800-69996041340D}"/>
              </a:ext>
            </a:extLst>
          </p:cNvPr>
          <p:cNvSpPr txBox="1"/>
          <p:nvPr/>
        </p:nvSpPr>
        <p:spPr>
          <a:xfrm>
            <a:off x="2903447" y="4303914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BD1864-B4C1-BA9F-E117-68ACBA717178}"/>
              </a:ext>
            </a:extLst>
          </p:cNvPr>
          <p:cNvSpPr txBox="1"/>
          <p:nvPr/>
        </p:nvSpPr>
        <p:spPr>
          <a:xfrm>
            <a:off x="2547066" y="5526905"/>
            <a:ext cx="263525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문주군단 </a:t>
            </a:r>
            <a:r>
              <a:rPr lang="en-US" altLang="ko-KR" sz="1200" dirty="0"/>
              <a:t>3 : 2 </a:t>
            </a:r>
            <a:r>
              <a:rPr lang="ko-KR" altLang="en-US" sz="1200" dirty="0" err="1"/>
              <a:t>개발냥발</a:t>
            </a:r>
            <a:r>
              <a:rPr lang="ko-KR" altLang="en-US" sz="1200" dirty="0"/>
              <a:t>          승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28432A-6A0E-124A-9575-9601E68B6308}"/>
              </a:ext>
            </a:extLst>
          </p:cNvPr>
          <p:cNvSpPr txBox="1"/>
          <p:nvPr/>
        </p:nvSpPr>
        <p:spPr>
          <a:xfrm>
            <a:off x="989789" y="1991595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EDD34B-A2FD-439E-2DDE-568F1BB8971F}"/>
              </a:ext>
            </a:extLst>
          </p:cNvPr>
          <p:cNvSpPr txBox="1"/>
          <p:nvPr/>
        </p:nvSpPr>
        <p:spPr>
          <a:xfrm>
            <a:off x="6387818" y="4325823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AE4FEFD-504C-38A0-11B5-9D6EC916CE64}"/>
              </a:ext>
            </a:extLst>
          </p:cNvPr>
          <p:cNvSpPr txBox="1"/>
          <p:nvPr/>
        </p:nvSpPr>
        <p:spPr>
          <a:xfrm>
            <a:off x="3658650" y="2866169"/>
            <a:ext cx="8855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랭크 점수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49569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415F03-58E1-5760-DD3F-382D40EE352D}"/>
              </a:ext>
            </a:extLst>
          </p:cNvPr>
          <p:cNvSpPr/>
          <p:nvPr/>
        </p:nvSpPr>
        <p:spPr>
          <a:xfrm>
            <a:off x="0" y="393700"/>
            <a:ext cx="9067800" cy="95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A580FD3-F29D-0A6E-7C0A-08012008ACD5}"/>
              </a:ext>
            </a:extLst>
          </p:cNvPr>
          <p:cNvSpPr/>
          <p:nvPr/>
        </p:nvSpPr>
        <p:spPr>
          <a:xfrm>
            <a:off x="3073400" y="393700"/>
            <a:ext cx="3022600" cy="59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로고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66E863-7D93-E63B-994E-C6538FB463A0}"/>
              </a:ext>
            </a:extLst>
          </p:cNvPr>
          <p:cNvSpPr/>
          <p:nvPr/>
        </p:nvSpPr>
        <p:spPr>
          <a:xfrm>
            <a:off x="0" y="9906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팀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경기장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랭킹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게시판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B5AC24-9A0F-7084-88D6-7EB0804BBD61}"/>
              </a:ext>
            </a:extLst>
          </p:cNvPr>
          <p:cNvSpPr/>
          <p:nvPr/>
        </p:nvSpPr>
        <p:spPr>
          <a:xfrm>
            <a:off x="6096000" y="685800"/>
            <a:ext cx="2971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dirty="0">
                <a:solidFill>
                  <a:sysClr val="windowText" lastClr="000000"/>
                </a:solidFill>
              </a:rPr>
              <a:t>로그아웃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|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마이페이지  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C72EE8-D50B-5C29-9C5E-ADC31897DC30}"/>
              </a:ext>
            </a:extLst>
          </p:cNvPr>
          <p:cNvSpPr/>
          <p:nvPr/>
        </p:nvSpPr>
        <p:spPr>
          <a:xfrm>
            <a:off x="0" y="65024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CC16F73-C81D-EA92-2351-0C0C14737A99}"/>
              </a:ext>
            </a:extLst>
          </p:cNvPr>
          <p:cNvSpPr/>
          <p:nvPr/>
        </p:nvSpPr>
        <p:spPr>
          <a:xfrm>
            <a:off x="0" y="1346200"/>
            <a:ext cx="9067800" cy="515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AF2373-B25D-39CD-B8E4-2C8FA66EBA31}"/>
              </a:ext>
            </a:extLst>
          </p:cNvPr>
          <p:cNvSpPr txBox="1"/>
          <p:nvPr/>
        </p:nvSpPr>
        <p:spPr>
          <a:xfrm>
            <a:off x="3749673" y="1741988"/>
            <a:ext cx="1568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팀 경기 일정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AC205E-8FD2-45C8-0CB2-9FCE8C8161FB}"/>
              </a:ext>
            </a:extLst>
          </p:cNvPr>
          <p:cNvSpPr txBox="1"/>
          <p:nvPr/>
        </p:nvSpPr>
        <p:spPr>
          <a:xfrm>
            <a:off x="3438540" y="1688058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21832C-BF04-421D-AB47-07D592BE6CE1}"/>
              </a:ext>
            </a:extLst>
          </p:cNvPr>
          <p:cNvSpPr txBox="1"/>
          <p:nvPr/>
        </p:nvSpPr>
        <p:spPr>
          <a:xfrm>
            <a:off x="158766" y="2062608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F6A630-02AA-20C2-E3BB-743951601FC8}"/>
              </a:ext>
            </a:extLst>
          </p:cNvPr>
          <p:cNvSpPr txBox="1"/>
          <p:nvPr/>
        </p:nvSpPr>
        <p:spPr>
          <a:xfrm>
            <a:off x="9142464" y="545077"/>
            <a:ext cx="300670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팀 페이지에서 팀경기일정 영역 또는 좌측 사이드바 경기 일정 </a:t>
            </a:r>
            <a:r>
              <a:rPr lang="ko-KR" altLang="en-US" dirty="0" err="1"/>
              <a:t>클릭시</a:t>
            </a:r>
            <a:r>
              <a:rPr lang="ko-KR" altLang="en-US" dirty="0"/>
              <a:t> 해당 페이지로 이동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경기 일시</a:t>
            </a:r>
            <a:r>
              <a:rPr lang="en-US" altLang="ko-KR" dirty="0"/>
              <a:t>, </a:t>
            </a:r>
            <a:r>
              <a:rPr lang="ko-KR" altLang="en-US" dirty="0"/>
              <a:t>진행시간</a:t>
            </a:r>
            <a:r>
              <a:rPr lang="en-US" altLang="ko-KR" dirty="0"/>
              <a:t>, </a:t>
            </a:r>
            <a:r>
              <a:rPr lang="ko-KR" altLang="en-US" dirty="0"/>
              <a:t>경기 장소 정보 출력 및 팀 소속회원 참여 버튼 생성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(</a:t>
            </a:r>
            <a:r>
              <a:rPr lang="ko-KR" altLang="en-US" dirty="0"/>
              <a:t>일반회원</a:t>
            </a:r>
            <a:r>
              <a:rPr lang="en-US" altLang="ko-KR" dirty="0"/>
              <a:t>) </a:t>
            </a:r>
            <a:r>
              <a:rPr lang="ko-KR" altLang="en-US" dirty="0"/>
              <a:t>참여버튼 </a:t>
            </a:r>
            <a:r>
              <a:rPr lang="ko-KR" altLang="en-US" dirty="0" err="1"/>
              <a:t>클릭시</a:t>
            </a:r>
            <a:r>
              <a:rPr lang="ko-KR" altLang="en-US" dirty="0"/>
              <a:t> 경기 정보 페이지로 이동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팀장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부팀장</a:t>
            </a:r>
            <a:r>
              <a:rPr lang="en-US" altLang="ko-KR" dirty="0"/>
              <a:t>) </a:t>
            </a:r>
            <a:r>
              <a:rPr lang="ko-KR" altLang="en-US" dirty="0"/>
              <a:t>해당 경기 생성자가 아닐 경우 동일하게 경기 정보 페이지로 이동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경기 생성자</a:t>
            </a:r>
            <a:r>
              <a:rPr lang="en-US" altLang="ko-KR" dirty="0"/>
              <a:t>) </a:t>
            </a:r>
            <a:r>
              <a:rPr lang="ko-KR" altLang="en-US" dirty="0"/>
              <a:t>참여 버튼 </a:t>
            </a:r>
            <a:r>
              <a:rPr lang="ko-KR" altLang="en-US" dirty="0" err="1"/>
              <a:t>클릭시</a:t>
            </a:r>
            <a:r>
              <a:rPr lang="ko-KR" altLang="en-US" dirty="0"/>
              <a:t> 이미 </a:t>
            </a:r>
            <a:r>
              <a:rPr lang="ko-KR" altLang="en-US" dirty="0" err="1"/>
              <a:t>참여중</a:t>
            </a:r>
            <a:r>
              <a:rPr lang="ko-KR" altLang="en-US" dirty="0"/>
              <a:t> </a:t>
            </a:r>
            <a:r>
              <a:rPr lang="ko-KR" altLang="en-US" dirty="0" err="1"/>
              <a:t>모달창</a:t>
            </a:r>
            <a:r>
              <a:rPr lang="ko-KR" altLang="en-US" dirty="0"/>
              <a:t> 출력</a:t>
            </a:r>
            <a:endParaRPr lang="en-US" altLang="ko-KR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0A703AA-FEB7-7521-FC37-28BF4DACCB51}"/>
              </a:ext>
            </a:extLst>
          </p:cNvPr>
          <p:cNvSpPr txBox="1"/>
          <p:nvPr/>
        </p:nvSpPr>
        <p:spPr>
          <a:xfrm>
            <a:off x="101600" y="0"/>
            <a:ext cx="2335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팀 경기일정 </a:t>
            </a:r>
            <a:r>
              <a:rPr lang="en-US" altLang="ko-KR" dirty="0"/>
              <a:t>[</a:t>
            </a:r>
            <a:r>
              <a:rPr lang="ko-KR" altLang="en-US" dirty="0" err="1"/>
              <a:t>홍성연</a:t>
            </a:r>
            <a:r>
              <a:rPr lang="en-US" altLang="ko-KR" dirty="0"/>
              <a:t>]</a:t>
            </a:r>
            <a:endParaRPr lang="ko-KR" altLang="en-US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9D2D9C7-CD9D-DB78-C096-8A0CFF058419}"/>
              </a:ext>
            </a:extLst>
          </p:cNvPr>
          <p:cNvGraphicFramePr>
            <a:graphicFrameLocks noGrp="1"/>
          </p:cNvGraphicFramePr>
          <p:nvPr/>
        </p:nvGraphicFramePr>
        <p:xfrm>
          <a:off x="2242961" y="2399248"/>
          <a:ext cx="6354939" cy="3242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8735">
                  <a:extLst>
                    <a:ext uri="{9D8B030D-6E8A-4147-A177-3AD203B41FA5}">
                      <a16:colId xmlns:a16="http://schemas.microsoft.com/office/drawing/2014/main" val="721468274"/>
                    </a:ext>
                  </a:extLst>
                </a:gridCol>
                <a:gridCol w="1362604">
                  <a:extLst>
                    <a:ext uri="{9D8B030D-6E8A-4147-A177-3AD203B41FA5}">
                      <a16:colId xmlns:a16="http://schemas.microsoft.com/office/drawing/2014/main" val="1317409707"/>
                    </a:ext>
                  </a:extLst>
                </a:gridCol>
                <a:gridCol w="2621638">
                  <a:extLst>
                    <a:ext uri="{9D8B030D-6E8A-4147-A177-3AD203B41FA5}">
                      <a16:colId xmlns:a16="http://schemas.microsoft.com/office/drawing/2014/main" val="1764476325"/>
                    </a:ext>
                  </a:extLst>
                </a:gridCol>
                <a:gridCol w="781962">
                  <a:extLst>
                    <a:ext uri="{9D8B030D-6E8A-4147-A177-3AD203B41FA5}">
                      <a16:colId xmlns:a16="http://schemas.microsoft.com/office/drawing/2014/main" val="81382553"/>
                    </a:ext>
                  </a:extLst>
                </a:gridCol>
              </a:tblGrid>
              <a:tr h="6176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경기 일시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진행시간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경기 장소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참여버튼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884899"/>
                  </a:ext>
                </a:extLst>
              </a:tr>
              <a:tr h="6506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2024.06.01 13:00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천안 축구 센터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410461"/>
                  </a:ext>
                </a:extLst>
              </a:tr>
              <a:tr h="6506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2024.07.02 13:00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시간</a:t>
                      </a:r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아산 축구 센터</a:t>
                      </a:r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084836"/>
                  </a:ext>
                </a:extLst>
              </a:tr>
              <a:tr h="65066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415823"/>
                  </a:ext>
                </a:extLst>
              </a:tr>
              <a:tr h="65066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78759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A7CA8F9E-9024-F0AF-499B-A41B13E7FA80}"/>
              </a:ext>
            </a:extLst>
          </p:cNvPr>
          <p:cNvSpPr/>
          <p:nvPr/>
        </p:nvSpPr>
        <p:spPr>
          <a:xfrm>
            <a:off x="0" y="13462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ysClr val="windowText" lastClr="000000"/>
                </a:solidFill>
              </a:rPr>
              <a:t>                          팀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나의 팀      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069969-9463-6CF6-2143-56C99EE135B7}"/>
              </a:ext>
            </a:extLst>
          </p:cNvPr>
          <p:cNvSpPr txBox="1"/>
          <p:nvPr/>
        </p:nvSpPr>
        <p:spPr>
          <a:xfrm>
            <a:off x="7862146" y="3136091"/>
            <a:ext cx="6969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참여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28F008-D1A5-A0B3-ED61-563E79ED29C6}"/>
              </a:ext>
            </a:extLst>
          </p:cNvPr>
          <p:cNvSpPr txBox="1"/>
          <p:nvPr/>
        </p:nvSpPr>
        <p:spPr>
          <a:xfrm>
            <a:off x="7900988" y="3861023"/>
            <a:ext cx="6969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참여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A72A70-89AA-642D-B116-E7BC296EC1C9}"/>
              </a:ext>
            </a:extLst>
          </p:cNvPr>
          <p:cNvSpPr txBox="1"/>
          <p:nvPr/>
        </p:nvSpPr>
        <p:spPr>
          <a:xfrm>
            <a:off x="7706579" y="2893313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99AE9D1-6184-99D0-A7F7-FA5DA0FEBF8A}"/>
              </a:ext>
            </a:extLst>
          </p:cNvPr>
          <p:cNvSpPr/>
          <p:nvPr/>
        </p:nvSpPr>
        <p:spPr>
          <a:xfrm>
            <a:off x="-2659" y="1700288"/>
            <a:ext cx="2086854" cy="4802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dirty="0">
                <a:solidFill>
                  <a:sysClr val="windowText" lastClr="000000"/>
                </a:solidFill>
              </a:rPr>
              <a:t>나의 팀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문주 군단</a:t>
            </a:r>
            <a:endParaRPr lang="en-US" altLang="ko-KR" sz="1600" dirty="0">
              <a:solidFill>
                <a:sysClr val="windowText" lastClr="000000"/>
              </a:solidFill>
            </a:endParaRPr>
          </a:p>
          <a:p>
            <a:r>
              <a:rPr lang="en-US" altLang="ko-KR" sz="1600" dirty="0">
                <a:solidFill>
                  <a:sysClr val="windowText" lastClr="000000"/>
                </a:solidFill>
              </a:rPr>
              <a:t>  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-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팀원 목록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r>
              <a:rPr lang="en-US" altLang="ko-KR" sz="1400" dirty="0">
                <a:solidFill>
                  <a:sysClr val="windowText" lastClr="000000"/>
                </a:solidFill>
              </a:rPr>
              <a:t>  -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팀 경기 일정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r>
              <a:rPr lang="en-US" altLang="ko-KR" sz="1400" dirty="0">
                <a:solidFill>
                  <a:sysClr val="windowText" lastClr="000000"/>
                </a:solidFill>
              </a:rPr>
              <a:t>  -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전적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r>
              <a:rPr lang="en-US" altLang="ko-KR" sz="1400" dirty="0">
                <a:solidFill>
                  <a:sysClr val="windowText" lastClr="000000"/>
                </a:solidFill>
              </a:rPr>
              <a:t>  -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팀 게시판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r>
              <a:rPr lang="en-US" altLang="ko-KR" sz="1600" dirty="0">
                <a:solidFill>
                  <a:sysClr val="windowText" lastClr="000000"/>
                </a:solidFill>
              </a:rPr>
              <a:t>    </a:t>
            </a:r>
          </a:p>
          <a:p>
            <a:r>
              <a:rPr lang="en-US" altLang="ko-KR" sz="16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타이거</a:t>
            </a:r>
            <a:endParaRPr lang="en-US" altLang="ko-KR" sz="1600" dirty="0">
              <a:solidFill>
                <a:sysClr val="windowText" lastClr="000000"/>
              </a:solidFill>
            </a:endParaRPr>
          </a:p>
          <a:p>
            <a:r>
              <a:rPr lang="en-US" altLang="ko-KR" sz="1400" dirty="0">
                <a:solidFill>
                  <a:sysClr val="windowText" lastClr="000000"/>
                </a:solidFill>
              </a:rPr>
              <a:t>  -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팀원 목록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r>
              <a:rPr lang="en-US" altLang="ko-KR" sz="1400" dirty="0">
                <a:solidFill>
                  <a:sysClr val="windowText" lastClr="000000"/>
                </a:solidFill>
              </a:rPr>
              <a:t>  -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경기 일정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r>
              <a:rPr lang="en-US" altLang="ko-KR" sz="1400" dirty="0">
                <a:solidFill>
                  <a:sysClr val="windowText" lastClr="000000"/>
                </a:solidFill>
              </a:rPr>
              <a:t>  -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전적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r>
              <a:rPr lang="en-US" altLang="ko-KR" sz="1400" dirty="0">
                <a:solidFill>
                  <a:sysClr val="windowText" lastClr="000000"/>
                </a:solidFill>
              </a:rPr>
              <a:t>  -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팀 게시판</a:t>
            </a:r>
            <a:endParaRPr lang="en-US" altLang="ko-KR" sz="1400" dirty="0">
              <a:solidFill>
                <a:sysClr val="windowText" lastClr="0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123F58-2842-1BC8-0D4B-7E960AAB89B4}"/>
              </a:ext>
            </a:extLst>
          </p:cNvPr>
          <p:cNvSpPr txBox="1"/>
          <p:nvPr/>
        </p:nvSpPr>
        <p:spPr>
          <a:xfrm>
            <a:off x="2083426" y="2043648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327447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415F03-58E1-5760-DD3F-382D40EE352D}"/>
              </a:ext>
            </a:extLst>
          </p:cNvPr>
          <p:cNvSpPr/>
          <p:nvPr/>
        </p:nvSpPr>
        <p:spPr>
          <a:xfrm>
            <a:off x="0" y="393700"/>
            <a:ext cx="9067800" cy="95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A580FD3-F29D-0A6E-7C0A-08012008ACD5}"/>
              </a:ext>
            </a:extLst>
          </p:cNvPr>
          <p:cNvSpPr/>
          <p:nvPr/>
        </p:nvSpPr>
        <p:spPr>
          <a:xfrm>
            <a:off x="3073400" y="393700"/>
            <a:ext cx="3022600" cy="59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로고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66E863-7D93-E63B-994E-C6538FB463A0}"/>
              </a:ext>
            </a:extLst>
          </p:cNvPr>
          <p:cNvSpPr/>
          <p:nvPr/>
        </p:nvSpPr>
        <p:spPr>
          <a:xfrm>
            <a:off x="0" y="9906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팀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경기장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랭킹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게시판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B5AC24-9A0F-7084-88D6-7EB0804BBD61}"/>
              </a:ext>
            </a:extLst>
          </p:cNvPr>
          <p:cNvSpPr/>
          <p:nvPr/>
        </p:nvSpPr>
        <p:spPr>
          <a:xfrm>
            <a:off x="6096000" y="685800"/>
            <a:ext cx="2971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dirty="0">
                <a:solidFill>
                  <a:sysClr val="windowText" lastClr="000000"/>
                </a:solidFill>
              </a:rPr>
              <a:t>로그아웃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|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마이페이지  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C72EE8-D50B-5C29-9C5E-ADC31897DC30}"/>
              </a:ext>
            </a:extLst>
          </p:cNvPr>
          <p:cNvSpPr/>
          <p:nvPr/>
        </p:nvSpPr>
        <p:spPr>
          <a:xfrm>
            <a:off x="0" y="65024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CC16F73-C81D-EA92-2351-0C0C14737A99}"/>
              </a:ext>
            </a:extLst>
          </p:cNvPr>
          <p:cNvSpPr/>
          <p:nvPr/>
        </p:nvSpPr>
        <p:spPr>
          <a:xfrm>
            <a:off x="0" y="1346200"/>
            <a:ext cx="9067800" cy="515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AF2373-B25D-39CD-B8E4-2C8FA66EBA31}"/>
              </a:ext>
            </a:extLst>
          </p:cNvPr>
          <p:cNvSpPr txBox="1"/>
          <p:nvPr/>
        </p:nvSpPr>
        <p:spPr>
          <a:xfrm>
            <a:off x="4071458" y="1947659"/>
            <a:ext cx="126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팀원 목록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AC205E-8FD2-45C8-0CB2-9FCE8C8161FB}"/>
              </a:ext>
            </a:extLst>
          </p:cNvPr>
          <p:cNvSpPr txBox="1"/>
          <p:nvPr/>
        </p:nvSpPr>
        <p:spPr>
          <a:xfrm>
            <a:off x="3779363" y="1901352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21832C-BF04-421D-AB47-07D592BE6CE1}"/>
              </a:ext>
            </a:extLst>
          </p:cNvPr>
          <p:cNvSpPr txBox="1"/>
          <p:nvPr/>
        </p:nvSpPr>
        <p:spPr>
          <a:xfrm>
            <a:off x="158766" y="2062608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F6A630-02AA-20C2-E3BB-743951601FC8}"/>
              </a:ext>
            </a:extLst>
          </p:cNvPr>
          <p:cNvSpPr txBox="1"/>
          <p:nvPr/>
        </p:nvSpPr>
        <p:spPr>
          <a:xfrm>
            <a:off x="9142464" y="545077"/>
            <a:ext cx="3006708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1. </a:t>
            </a:r>
            <a:r>
              <a:rPr lang="ko-KR" altLang="en-US" sz="1400" dirty="0"/>
              <a:t>보조메뉴의 나의 팀 </a:t>
            </a:r>
            <a:r>
              <a:rPr lang="ko-KR" altLang="en-US" sz="1400" dirty="0" err="1"/>
              <a:t>클릭시</a:t>
            </a:r>
            <a:r>
              <a:rPr lang="ko-KR" altLang="en-US" sz="1400" dirty="0"/>
              <a:t> 해당페이지로 이동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2. </a:t>
            </a:r>
            <a:r>
              <a:rPr lang="ko-KR" altLang="en-US" sz="1400" dirty="0"/>
              <a:t>사이드 메뉴바에 회원이 소속된 팀 목록 출력</a:t>
            </a:r>
            <a:endParaRPr lang="en-US" altLang="ko-KR" sz="1400" dirty="0"/>
          </a:p>
          <a:p>
            <a:r>
              <a:rPr lang="en-US" altLang="ko-KR" sz="1400" dirty="0"/>
              <a:t> *</a:t>
            </a:r>
            <a:r>
              <a:rPr lang="ko-KR" altLang="en-US" sz="1400" dirty="0" err="1"/>
              <a:t>팀이름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클릭시</a:t>
            </a:r>
            <a:r>
              <a:rPr lang="ko-KR" altLang="en-US" sz="1400" dirty="0"/>
              <a:t> 우측 영역에 해당 팀 정보 출력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3. </a:t>
            </a:r>
            <a:r>
              <a:rPr lang="ko-KR" altLang="en-US" sz="1400" dirty="0"/>
              <a:t>팀 이름 </a:t>
            </a:r>
            <a:r>
              <a:rPr lang="ko-KR" altLang="en-US" sz="1400" dirty="0" err="1"/>
              <a:t>클릭시</a:t>
            </a:r>
            <a:r>
              <a:rPr lang="ko-KR" altLang="en-US" sz="1400" dirty="0"/>
              <a:t> 아래로 보조 메뉴 드롭 다운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4. </a:t>
            </a:r>
            <a:r>
              <a:rPr lang="ko-KR" altLang="en-US" sz="1400" dirty="0"/>
              <a:t>팀 정보 출력</a:t>
            </a:r>
            <a:endParaRPr lang="en-US" altLang="ko-KR" sz="1400" dirty="0"/>
          </a:p>
          <a:p>
            <a:r>
              <a:rPr lang="en-US" altLang="ko-KR" sz="1400" dirty="0"/>
              <a:t> *</a:t>
            </a:r>
            <a:r>
              <a:rPr lang="ko-KR" altLang="en-US" sz="1400" dirty="0" err="1"/>
              <a:t>팀로고</a:t>
            </a:r>
            <a:r>
              <a:rPr lang="en-US" altLang="ko-KR" sz="1400" dirty="0"/>
              <a:t>(</a:t>
            </a:r>
            <a:r>
              <a:rPr lang="ko-KR" altLang="en-US" sz="1400" dirty="0"/>
              <a:t>이미지</a:t>
            </a:r>
            <a:r>
              <a:rPr lang="en-US" altLang="ko-KR" sz="1400" dirty="0"/>
              <a:t>), </a:t>
            </a:r>
            <a:r>
              <a:rPr lang="ko-KR" altLang="en-US" sz="1400" dirty="0"/>
              <a:t>랭크</a:t>
            </a:r>
            <a:r>
              <a:rPr lang="en-US" altLang="ko-KR" sz="1400" dirty="0"/>
              <a:t>(</a:t>
            </a:r>
            <a:r>
              <a:rPr lang="ko-KR" altLang="en-US" sz="1400" dirty="0"/>
              <a:t>이미지</a:t>
            </a:r>
            <a:r>
              <a:rPr lang="en-US" altLang="ko-KR" sz="1400" dirty="0"/>
              <a:t>), </a:t>
            </a:r>
            <a:r>
              <a:rPr lang="ko-KR" altLang="en-US" sz="1400" dirty="0" err="1"/>
              <a:t>팀명</a:t>
            </a:r>
            <a:r>
              <a:rPr lang="en-US" altLang="ko-KR" sz="1400" dirty="0"/>
              <a:t>, </a:t>
            </a:r>
            <a:r>
              <a:rPr lang="ko-KR" altLang="en-US" sz="1400" dirty="0"/>
              <a:t>전적</a:t>
            </a:r>
            <a:r>
              <a:rPr lang="en-US" altLang="ko-KR" sz="1400" dirty="0"/>
              <a:t>, </a:t>
            </a:r>
            <a:r>
              <a:rPr lang="ko-KR" altLang="en-US" sz="1400" dirty="0"/>
              <a:t>팀원 수</a:t>
            </a:r>
            <a:r>
              <a:rPr lang="en-US" altLang="ko-KR" sz="1400" dirty="0"/>
              <a:t>, </a:t>
            </a:r>
            <a:r>
              <a:rPr lang="ko-KR" altLang="en-US" sz="1400" dirty="0"/>
              <a:t>창단일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5. </a:t>
            </a:r>
            <a:r>
              <a:rPr lang="ko-KR" altLang="en-US" sz="1400" dirty="0"/>
              <a:t>경기 일정 출력</a:t>
            </a:r>
            <a:endParaRPr lang="en-US" altLang="ko-KR" sz="1400" dirty="0"/>
          </a:p>
          <a:p>
            <a:r>
              <a:rPr lang="en-US" altLang="ko-KR" sz="1400" dirty="0"/>
              <a:t> *</a:t>
            </a:r>
            <a:r>
              <a:rPr lang="ko-KR" altLang="en-US" sz="1400" dirty="0"/>
              <a:t>매칭 전후 모두 출력</a:t>
            </a:r>
            <a:endParaRPr lang="en-US" altLang="ko-KR" sz="1400" dirty="0"/>
          </a:p>
          <a:p>
            <a:r>
              <a:rPr lang="en-US" altLang="ko-KR" sz="1400" dirty="0"/>
              <a:t> *</a:t>
            </a:r>
            <a:r>
              <a:rPr lang="ko-KR" altLang="en-US" sz="1400" dirty="0" err="1"/>
              <a:t>클릭시</a:t>
            </a:r>
            <a:r>
              <a:rPr lang="ko-KR" altLang="en-US" sz="1400" dirty="0"/>
              <a:t> 팀 경기 일정 페이지로 이동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6. </a:t>
            </a:r>
            <a:r>
              <a:rPr lang="ko-KR" altLang="en-US" sz="1400" dirty="0"/>
              <a:t>최근 경기 결과 </a:t>
            </a:r>
            <a:r>
              <a:rPr lang="en-US" altLang="ko-KR" sz="1400" dirty="0"/>
              <a:t>3</a:t>
            </a:r>
            <a:r>
              <a:rPr lang="ko-KR" altLang="en-US" sz="1400" dirty="0" err="1"/>
              <a:t>개출력</a:t>
            </a:r>
            <a:endParaRPr lang="en-US" altLang="ko-KR" sz="1400" dirty="0"/>
          </a:p>
          <a:p>
            <a:r>
              <a:rPr lang="en-US" altLang="ko-KR" sz="1400" dirty="0"/>
              <a:t> *</a:t>
            </a:r>
            <a:r>
              <a:rPr lang="ko-KR" altLang="en-US" sz="1400" dirty="0" err="1"/>
              <a:t>클릭시</a:t>
            </a:r>
            <a:r>
              <a:rPr lang="ko-KR" altLang="en-US" sz="1400" dirty="0"/>
              <a:t> 전적 페이지로 이동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r>
              <a:rPr lang="en-US" altLang="ko-KR" sz="1400" dirty="0"/>
              <a:t>7. </a:t>
            </a:r>
            <a:r>
              <a:rPr lang="ko-KR" altLang="en-US" sz="1400" dirty="0"/>
              <a:t>팀 게시판 최신 글 </a:t>
            </a:r>
            <a:r>
              <a:rPr lang="en-US" altLang="ko-KR" sz="1400" dirty="0"/>
              <a:t>5</a:t>
            </a:r>
            <a:r>
              <a:rPr lang="ko-KR" altLang="en-US" sz="1400" dirty="0"/>
              <a:t>개 표시</a:t>
            </a:r>
            <a:endParaRPr lang="en-US" altLang="ko-KR" sz="1400" dirty="0"/>
          </a:p>
          <a:p>
            <a:r>
              <a:rPr lang="en-US" altLang="ko-KR" sz="1400" dirty="0"/>
              <a:t>* </a:t>
            </a:r>
            <a:r>
              <a:rPr lang="ko-KR" altLang="en-US" sz="1400" dirty="0"/>
              <a:t>공지사항</a:t>
            </a:r>
            <a:r>
              <a:rPr lang="en-US" altLang="ko-KR" sz="1400" dirty="0"/>
              <a:t>(</a:t>
            </a:r>
            <a:r>
              <a:rPr lang="ko-KR" altLang="en-US" sz="1400" dirty="0"/>
              <a:t>최신</a:t>
            </a:r>
            <a:r>
              <a:rPr lang="en-US" altLang="ko-KR" sz="1400" dirty="0"/>
              <a:t>)</a:t>
            </a:r>
            <a:r>
              <a:rPr lang="ko-KR" altLang="en-US" sz="1400" dirty="0"/>
              <a:t> 우선 표시</a:t>
            </a:r>
            <a:endParaRPr lang="en-US" altLang="ko-KR" sz="1400" dirty="0"/>
          </a:p>
          <a:p>
            <a:r>
              <a:rPr lang="en-US" altLang="ko-KR" sz="1400" dirty="0"/>
              <a:t>* </a:t>
            </a:r>
            <a:r>
              <a:rPr lang="ko-KR" altLang="en-US" sz="1400" dirty="0" err="1"/>
              <a:t>클릭시</a:t>
            </a:r>
            <a:r>
              <a:rPr lang="ko-KR" altLang="en-US" sz="1400" dirty="0"/>
              <a:t> 팀 게시판 페이지로 이동</a:t>
            </a:r>
            <a:endParaRPr lang="en-US" altLang="ko-KR" sz="1400" dirty="0"/>
          </a:p>
          <a:p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endParaRPr lang="ko-KR" altLang="en-US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0A703AA-FEB7-7521-FC37-28BF4DACCB51}"/>
              </a:ext>
            </a:extLst>
          </p:cNvPr>
          <p:cNvSpPr txBox="1"/>
          <p:nvPr/>
        </p:nvSpPr>
        <p:spPr>
          <a:xfrm>
            <a:off x="101600" y="0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팀원 목록 </a:t>
            </a:r>
            <a:r>
              <a:rPr lang="en-US" altLang="ko-KR" dirty="0"/>
              <a:t>[</a:t>
            </a:r>
            <a:r>
              <a:rPr lang="ko-KR" altLang="en-US" dirty="0" err="1"/>
              <a:t>홍성연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CA8F9E-9024-F0AF-499B-A41B13E7FA80}"/>
              </a:ext>
            </a:extLst>
          </p:cNvPr>
          <p:cNvSpPr/>
          <p:nvPr/>
        </p:nvSpPr>
        <p:spPr>
          <a:xfrm>
            <a:off x="0" y="13462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ysClr val="windowText" lastClr="000000"/>
                </a:solidFill>
              </a:rPr>
              <a:t>                          팀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나의 팀      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069969-9463-6CF6-2143-56C99EE135B7}"/>
              </a:ext>
            </a:extLst>
          </p:cNvPr>
          <p:cNvSpPr txBox="1"/>
          <p:nvPr/>
        </p:nvSpPr>
        <p:spPr>
          <a:xfrm>
            <a:off x="7787482" y="3072368"/>
            <a:ext cx="6969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참여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28F008-D1A5-A0B3-ED61-563E79ED29C6}"/>
              </a:ext>
            </a:extLst>
          </p:cNvPr>
          <p:cNvSpPr txBox="1"/>
          <p:nvPr/>
        </p:nvSpPr>
        <p:spPr>
          <a:xfrm>
            <a:off x="7800976" y="3732768"/>
            <a:ext cx="6969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참여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A72A70-89AA-642D-B116-E7BC296EC1C9}"/>
              </a:ext>
            </a:extLst>
          </p:cNvPr>
          <p:cNvSpPr txBox="1"/>
          <p:nvPr/>
        </p:nvSpPr>
        <p:spPr>
          <a:xfrm>
            <a:off x="7476349" y="3007836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③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C659ED0-9092-1B9C-EFFD-461D8171DC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540607"/>
              </p:ext>
            </p:extLst>
          </p:nvPr>
        </p:nvGraphicFramePr>
        <p:xfrm>
          <a:off x="2206662" y="2769631"/>
          <a:ext cx="6442036" cy="3323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038">
                  <a:extLst>
                    <a:ext uri="{9D8B030D-6E8A-4147-A177-3AD203B41FA5}">
                      <a16:colId xmlns:a16="http://schemas.microsoft.com/office/drawing/2014/main" val="34472056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74795936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500544504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728383413"/>
                    </a:ext>
                  </a:extLst>
                </a:gridCol>
                <a:gridCol w="1079499">
                  <a:extLst>
                    <a:ext uri="{9D8B030D-6E8A-4147-A177-3AD203B41FA5}">
                      <a16:colId xmlns:a16="http://schemas.microsoft.com/office/drawing/2014/main" val="3758848662"/>
                    </a:ext>
                  </a:extLst>
                </a:gridCol>
                <a:gridCol w="1079499">
                  <a:extLst>
                    <a:ext uri="{9D8B030D-6E8A-4147-A177-3AD203B41FA5}">
                      <a16:colId xmlns:a16="http://schemas.microsoft.com/office/drawing/2014/main" val="3925130097"/>
                    </a:ext>
                  </a:extLst>
                </a:gridCol>
              </a:tblGrid>
              <a:tr h="5538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NO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생년월일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전화번호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가입날짜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추방버튼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팀장만 가능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12619"/>
                  </a:ext>
                </a:extLst>
              </a:tr>
              <a:tr h="5538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Moon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99****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0101111****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2024.05.29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2057124"/>
                  </a:ext>
                </a:extLst>
              </a:tr>
              <a:tr h="5538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Heo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95****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0102222****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2024.05.01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605823"/>
                  </a:ext>
                </a:extLst>
              </a:tr>
              <a:tr h="553875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880658"/>
                  </a:ext>
                </a:extLst>
              </a:tr>
              <a:tr h="553875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375087"/>
                  </a:ext>
                </a:extLst>
              </a:tr>
              <a:tr h="553875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272370"/>
                  </a:ext>
                </a:extLst>
              </a:tr>
            </a:tbl>
          </a:graphicData>
        </a:graphic>
      </p:graphicFrame>
      <p:sp>
        <p:nvSpPr>
          <p:cNvPr id="11" name="타원 10">
            <a:extLst>
              <a:ext uri="{FF2B5EF4-FFF2-40B4-BE49-F238E27FC236}">
                <a16:creationId xmlns:a16="http://schemas.microsoft.com/office/drawing/2014/main" id="{66044694-33A4-79DD-9831-E626C7353D92}"/>
              </a:ext>
            </a:extLst>
          </p:cNvPr>
          <p:cNvSpPr/>
          <p:nvPr/>
        </p:nvSpPr>
        <p:spPr>
          <a:xfrm>
            <a:off x="3748864" y="3398193"/>
            <a:ext cx="228600" cy="23820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A37F630-BF5C-3A86-CF75-28A213532814}"/>
              </a:ext>
            </a:extLst>
          </p:cNvPr>
          <p:cNvSpPr/>
          <p:nvPr/>
        </p:nvSpPr>
        <p:spPr>
          <a:xfrm>
            <a:off x="-2659" y="1700288"/>
            <a:ext cx="2086854" cy="4802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dirty="0">
                <a:solidFill>
                  <a:sysClr val="windowText" lastClr="000000"/>
                </a:solidFill>
              </a:rPr>
              <a:t>나의 팀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문주 군단</a:t>
            </a:r>
            <a:endParaRPr lang="en-US" altLang="ko-KR" sz="1600" dirty="0">
              <a:solidFill>
                <a:sysClr val="windowText" lastClr="000000"/>
              </a:solidFill>
            </a:endParaRPr>
          </a:p>
          <a:p>
            <a:r>
              <a:rPr lang="en-US" altLang="ko-KR" sz="1600" dirty="0">
                <a:solidFill>
                  <a:sysClr val="windowText" lastClr="000000"/>
                </a:solidFill>
              </a:rPr>
              <a:t>  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-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팀원 목록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r>
              <a:rPr lang="en-US" altLang="ko-KR" sz="1400" dirty="0">
                <a:solidFill>
                  <a:sysClr val="windowText" lastClr="000000"/>
                </a:solidFill>
              </a:rPr>
              <a:t>  -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팀 경기 일정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r>
              <a:rPr lang="en-US" altLang="ko-KR" sz="1400" dirty="0">
                <a:solidFill>
                  <a:sysClr val="windowText" lastClr="000000"/>
                </a:solidFill>
              </a:rPr>
              <a:t>  -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전적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r>
              <a:rPr lang="en-US" altLang="ko-KR" sz="1400" dirty="0">
                <a:solidFill>
                  <a:sysClr val="windowText" lastClr="000000"/>
                </a:solidFill>
              </a:rPr>
              <a:t>  -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팀 게시판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r>
              <a:rPr lang="en-US" altLang="ko-KR" sz="1600" dirty="0">
                <a:solidFill>
                  <a:sysClr val="windowText" lastClr="000000"/>
                </a:solidFill>
              </a:rPr>
              <a:t>    </a:t>
            </a:r>
          </a:p>
          <a:p>
            <a:r>
              <a:rPr lang="en-US" altLang="ko-KR" sz="16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타이거</a:t>
            </a:r>
            <a:endParaRPr lang="en-US" altLang="ko-KR" sz="1600" dirty="0">
              <a:solidFill>
                <a:sysClr val="windowText" lastClr="000000"/>
              </a:solidFill>
            </a:endParaRPr>
          </a:p>
          <a:p>
            <a:r>
              <a:rPr lang="en-US" altLang="ko-KR" sz="1400" dirty="0">
                <a:solidFill>
                  <a:sysClr val="windowText" lastClr="000000"/>
                </a:solidFill>
              </a:rPr>
              <a:t>  -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팀원 목록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r>
              <a:rPr lang="en-US" altLang="ko-KR" sz="1400" dirty="0">
                <a:solidFill>
                  <a:sysClr val="windowText" lastClr="000000"/>
                </a:solidFill>
              </a:rPr>
              <a:t>  -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경기 일정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r>
              <a:rPr lang="en-US" altLang="ko-KR" sz="1400" dirty="0">
                <a:solidFill>
                  <a:sysClr val="windowText" lastClr="000000"/>
                </a:solidFill>
              </a:rPr>
              <a:t>  -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전적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r>
              <a:rPr lang="en-US" altLang="ko-KR" sz="1400" dirty="0">
                <a:solidFill>
                  <a:sysClr val="windowText" lastClr="000000"/>
                </a:solidFill>
              </a:rPr>
              <a:t>  -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팀 게시판</a:t>
            </a:r>
            <a:endParaRPr lang="en-US" altLang="ko-KR" sz="1400" dirty="0">
              <a:solidFill>
                <a:sysClr val="windowText" lastClr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3A44B1-7ACC-7B22-1A84-D02C7CD24310}"/>
              </a:ext>
            </a:extLst>
          </p:cNvPr>
          <p:cNvSpPr txBox="1"/>
          <p:nvPr/>
        </p:nvSpPr>
        <p:spPr>
          <a:xfrm>
            <a:off x="7750159" y="3379232"/>
            <a:ext cx="6969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추방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948BCB-452A-2681-5546-73D7598BA4C1}"/>
              </a:ext>
            </a:extLst>
          </p:cNvPr>
          <p:cNvSpPr txBox="1"/>
          <p:nvPr/>
        </p:nvSpPr>
        <p:spPr>
          <a:xfrm>
            <a:off x="2051095" y="2355959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1F1FC0-6B04-33A8-6045-E3DC56BFFAB8}"/>
              </a:ext>
            </a:extLst>
          </p:cNvPr>
          <p:cNvSpPr txBox="1"/>
          <p:nvPr/>
        </p:nvSpPr>
        <p:spPr>
          <a:xfrm>
            <a:off x="3400408" y="3147963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50345C-1BB5-2049-3D08-1F96CCA2F89D}"/>
              </a:ext>
            </a:extLst>
          </p:cNvPr>
          <p:cNvSpPr txBox="1"/>
          <p:nvPr/>
        </p:nvSpPr>
        <p:spPr>
          <a:xfrm>
            <a:off x="7484236" y="3172396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C927FD-1569-F572-92F8-DE506552B872}"/>
              </a:ext>
            </a:extLst>
          </p:cNvPr>
          <p:cNvSpPr txBox="1"/>
          <p:nvPr/>
        </p:nvSpPr>
        <p:spPr>
          <a:xfrm>
            <a:off x="7750159" y="3990241"/>
            <a:ext cx="6969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추방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BA4E14-7D1F-D08F-F4F0-E9EBBA1AA964}"/>
              </a:ext>
            </a:extLst>
          </p:cNvPr>
          <p:cNvSpPr/>
          <p:nvPr/>
        </p:nvSpPr>
        <p:spPr>
          <a:xfrm>
            <a:off x="5077183" y="2276064"/>
            <a:ext cx="3497150" cy="369331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2E2591-BB56-66BD-B851-DFE29E0609C6}"/>
              </a:ext>
            </a:extLst>
          </p:cNvPr>
          <p:cNvSpPr txBox="1"/>
          <p:nvPr/>
        </p:nvSpPr>
        <p:spPr>
          <a:xfrm>
            <a:off x="5408183" y="2282904"/>
            <a:ext cx="351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가입날짜 </a:t>
            </a:r>
            <a:r>
              <a:rPr lang="ko-KR" altLang="en-US" dirty="0" err="1"/>
              <a:t>최신순</a:t>
            </a:r>
            <a:r>
              <a:rPr lang="ko-KR" altLang="en-US" dirty="0"/>
              <a:t> </a:t>
            </a:r>
            <a:r>
              <a:rPr lang="en-US" altLang="ko-KR" dirty="0"/>
              <a:t>| </a:t>
            </a:r>
            <a:r>
              <a:rPr lang="ko-KR" altLang="en-US" dirty="0" err="1"/>
              <a:t>오래된순</a:t>
            </a:r>
            <a:endParaRPr lang="en-US" altLang="ko-K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7BABAF-0C44-712F-32B9-1442E9791472}"/>
              </a:ext>
            </a:extLst>
          </p:cNvPr>
          <p:cNvSpPr txBox="1"/>
          <p:nvPr/>
        </p:nvSpPr>
        <p:spPr>
          <a:xfrm>
            <a:off x="5046141" y="2178632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D6DD7-C9F0-3482-EA97-1386795E4E1B}"/>
              </a:ext>
            </a:extLst>
          </p:cNvPr>
          <p:cNvSpPr txBox="1"/>
          <p:nvPr/>
        </p:nvSpPr>
        <p:spPr>
          <a:xfrm>
            <a:off x="5017568" y="2497730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B784EC-08E0-2835-5C82-A6DBE38D3F9D}"/>
              </a:ext>
            </a:extLst>
          </p:cNvPr>
          <p:cNvSpPr txBox="1"/>
          <p:nvPr/>
        </p:nvSpPr>
        <p:spPr>
          <a:xfrm>
            <a:off x="3906357" y="2487925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⑥</a:t>
            </a:r>
          </a:p>
        </p:txBody>
      </p:sp>
    </p:spTree>
    <p:extLst>
      <p:ext uri="{BB962C8B-B14F-4D97-AF65-F5344CB8AC3E}">
        <p14:creationId xmlns:p14="http://schemas.microsoft.com/office/powerpoint/2010/main" val="3346700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415F03-58E1-5760-DD3F-382D40EE352D}"/>
              </a:ext>
            </a:extLst>
          </p:cNvPr>
          <p:cNvSpPr/>
          <p:nvPr/>
        </p:nvSpPr>
        <p:spPr>
          <a:xfrm>
            <a:off x="0" y="393700"/>
            <a:ext cx="9067800" cy="95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A580FD3-F29D-0A6E-7C0A-08012008ACD5}"/>
              </a:ext>
            </a:extLst>
          </p:cNvPr>
          <p:cNvSpPr/>
          <p:nvPr/>
        </p:nvSpPr>
        <p:spPr>
          <a:xfrm>
            <a:off x="3073400" y="393700"/>
            <a:ext cx="3022600" cy="59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로고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66E863-7D93-E63B-994E-C6538FB463A0}"/>
              </a:ext>
            </a:extLst>
          </p:cNvPr>
          <p:cNvSpPr/>
          <p:nvPr/>
        </p:nvSpPr>
        <p:spPr>
          <a:xfrm>
            <a:off x="0" y="9906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팀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경기장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랭킹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게시판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B5AC24-9A0F-7084-88D6-7EB0804BBD61}"/>
              </a:ext>
            </a:extLst>
          </p:cNvPr>
          <p:cNvSpPr/>
          <p:nvPr/>
        </p:nvSpPr>
        <p:spPr>
          <a:xfrm>
            <a:off x="6096000" y="685800"/>
            <a:ext cx="2971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dirty="0">
                <a:solidFill>
                  <a:sysClr val="windowText" lastClr="000000"/>
                </a:solidFill>
              </a:rPr>
              <a:t>로그아웃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|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마이페이지  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C72EE8-D50B-5C29-9C5E-ADC31897DC30}"/>
              </a:ext>
            </a:extLst>
          </p:cNvPr>
          <p:cNvSpPr/>
          <p:nvPr/>
        </p:nvSpPr>
        <p:spPr>
          <a:xfrm>
            <a:off x="0" y="65024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CC16F73-C81D-EA92-2351-0C0C14737A99}"/>
              </a:ext>
            </a:extLst>
          </p:cNvPr>
          <p:cNvSpPr/>
          <p:nvPr/>
        </p:nvSpPr>
        <p:spPr>
          <a:xfrm>
            <a:off x="0" y="1346200"/>
            <a:ext cx="9067800" cy="515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AF2373-B25D-39CD-B8E4-2C8FA66EBA31}"/>
              </a:ext>
            </a:extLst>
          </p:cNvPr>
          <p:cNvSpPr txBox="1"/>
          <p:nvPr/>
        </p:nvSpPr>
        <p:spPr>
          <a:xfrm>
            <a:off x="4383193" y="1746786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전적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AC205E-8FD2-45C8-0CB2-9FCE8C8161FB}"/>
              </a:ext>
            </a:extLst>
          </p:cNvPr>
          <p:cNvSpPr txBox="1"/>
          <p:nvPr/>
        </p:nvSpPr>
        <p:spPr>
          <a:xfrm>
            <a:off x="4072060" y="1705632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F6A630-02AA-20C2-E3BB-743951601FC8}"/>
              </a:ext>
            </a:extLst>
          </p:cNvPr>
          <p:cNvSpPr txBox="1"/>
          <p:nvPr/>
        </p:nvSpPr>
        <p:spPr>
          <a:xfrm>
            <a:off x="9142464" y="545077"/>
            <a:ext cx="300670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팀 페이지에서 전적 영역 또는 좌측 사이드바 전적 </a:t>
            </a:r>
            <a:r>
              <a:rPr lang="ko-KR" altLang="en-US" dirty="0" err="1"/>
              <a:t>클릭시</a:t>
            </a:r>
            <a:r>
              <a:rPr lang="ko-KR" altLang="en-US" dirty="0"/>
              <a:t> 해당 페이지로 이동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해당 팀 전체 전적 표시</a:t>
            </a:r>
            <a:endParaRPr lang="en-US" altLang="ko-KR" dirty="0"/>
          </a:p>
          <a:p>
            <a:r>
              <a:rPr lang="en-US" altLang="ko-KR" sz="1400" dirty="0"/>
              <a:t>*</a:t>
            </a:r>
            <a:r>
              <a:rPr lang="ko-KR" altLang="en-US" sz="1400" dirty="0"/>
              <a:t>전적 없을 시 </a:t>
            </a:r>
            <a:r>
              <a:rPr lang="en-US" altLang="ko-KR" sz="1400" dirty="0"/>
              <a:t>0</a:t>
            </a:r>
            <a:r>
              <a:rPr lang="ko-KR" altLang="en-US" sz="1400" dirty="0"/>
              <a:t>전 </a:t>
            </a:r>
            <a:r>
              <a:rPr lang="en-US" altLang="ko-KR" sz="1400" dirty="0"/>
              <a:t>0</a:t>
            </a:r>
            <a:r>
              <a:rPr lang="ko-KR" altLang="en-US" sz="1400" dirty="0"/>
              <a:t>승 </a:t>
            </a:r>
            <a:r>
              <a:rPr lang="en-US" altLang="ko-KR" sz="1400" dirty="0"/>
              <a:t>0</a:t>
            </a:r>
            <a:r>
              <a:rPr lang="ko-KR" altLang="en-US" sz="1400" dirty="0"/>
              <a:t>패</a:t>
            </a:r>
            <a:endParaRPr lang="en-US" altLang="ko-KR" sz="1400" dirty="0"/>
          </a:p>
          <a:p>
            <a:r>
              <a:rPr lang="en-US" altLang="ko-KR" sz="1400" dirty="0"/>
              <a:t>*</a:t>
            </a:r>
            <a:r>
              <a:rPr lang="ko-KR" altLang="en-US" sz="1400" dirty="0"/>
              <a:t>전적 없을 시 하위 영역 빈 창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dirty="0"/>
              <a:t>3. </a:t>
            </a:r>
            <a:r>
              <a:rPr lang="ko-KR" altLang="en-US" dirty="0"/>
              <a:t>승패 필터링 기능</a:t>
            </a:r>
            <a:endParaRPr lang="en-US" altLang="ko-KR" dirty="0"/>
          </a:p>
          <a:p>
            <a:r>
              <a:rPr lang="en-US" altLang="ko-KR" sz="1400" dirty="0"/>
              <a:t>* </a:t>
            </a:r>
            <a:r>
              <a:rPr lang="ko-KR" altLang="en-US" sz="1400" dirty="0" err="1"/>
              <a:t>드롭다운으로</a:t>
            </a:r>
            <a:r>
              <a:rPr lang="ko-KR" altLang="en-US" sz="1400" dirty="0"/>
              <a:t> 구현</a:t>
            </a:r>
            <a:endParaRPr lang="en-US" altLang="ko-KR" sz="1400" dirty="0"/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전적 리스트 출력</a:t>
            </a:r>
            <a:endParaRPr lang="en-US" altLang="ko-KR" dirty="0"/>
          </a:p>
          <a:p>
            <a:r>
              <a:rPr lang="en-US" altLang="ko-KR" sz="1400" dirty="0"/>
              <a:t>* </a:t>
            </a:r>
            <a:r>
              <a:rPr lang="ko-KR" altLang="en-US" sz="1400" dirty="0" err="1"/>
              <a:t>우리팀</a:t>
            </a:r>
            <a:r>
              <a:rPr lang="en-US" altLang="ko-KR" sz="1400" dirty="0"/>
              <a:t>(</a:t>
            </a:r>
            <a:r>
              <a:rPr lang="ko-KR" altLang="en-US" sz="1400" dirty="0" err="1"/>
              <a:t>팀점수</a:t>
            </a:r>
            <a:r>
              <a:rPr lang="en-US" altLang="ko-KR" sz="1400" dirty="0"/>
              <a:t>) : (</a:t>
            </a:r>
            <a:r>
              <a:rPr lang="ko-KR" altLang="en-US" sz="1400" dirty="0" err="1"/>
              <a:t>팀점수</a:t>
            </a:r>
            <a:r>
              <a:rPr lang="en-US" altLang="ko-KR" sz="1400" dirty="0"/>
              <a:t>)</a:t>
            </a:r>
            <a:r>
              <a:rPr lang="ko-KR" altLang="en-US" sz="1400" dirty="0"/>
              <a:t>상대팀 형식</a:t>
            </a:r>
            <a:r>
              <a:rPr lang="en-US" altLang="ko-KR" sz="1400" dirty="0"/>
              <a:t>, </a:t>
            </a:r>
            <a:r>
              <a:rPr lang="ko-KR" altLang="en-US" sz="1400" dirty="0"/>
              <a:t>경기 일시</a:t>
            </a:r>
            <a:r>
              <a:rPr lang="en-US" altLang="ko-KR" sz="1400" dirty="0"/>
              <a:t>, </a:t>
            </a:r>
            <a:r>
              <a:rPr lang="ko-KR" altLang="en-US" sz="1400" dirty="0"/>
              <a:t>장소</a:t>
            </a:r>
            <a:r>
              <a:rPr lang="en-US" altLang="ko-KR" sz="1400" dirty="0"/>
              <a:t>, </a:t>
            </a:r>
            <a:r>
              <a:rPr lang="ko-KR" altLang="en-US" sz="1400" dirty="0"/>
              <a:t>승패여부로 표현</a:t>
            </a:r>
            <a:endParaRPr lang="en-US" altLang="ko-KR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0A703AA-FEB7-7521-FC37-28BF4DACCB51}"/>
              </a:ext>
            </a:extLst>
          </p:cNvPr>
          <p:cNvSpPr txBox="1"/>
          <p:nvPr/>
        </p:nvSpPr>
        <p:spPr>
          <a:xfrm>
            <a:off x="101600" y="0"/>
            <a:ext cx="187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팀 전적 </a:t>
            </a:r>
            <a:r>
              <a:rPr lang="en-US" altLang="ko-KR" dirty="0"/>
              <a:t>[</a:t>
            </a:r>
            <a:r>
              <a:rPr lang="ko-KR" altLang="en-US" dirty="0" err="1"/>
              <a:t>홍성연</a:t>
            </a:r>
            <a:r>
              <a:rPr lang="en-US" altLang="ko-KR" dirty="0"/>
              <a:t>]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56A48DE-3DFF-8C8E-3F29-B60F63036BA4}"/>
              </a:ext>
            </a:extLst>
          </p:cNvPr>
          <p:cNvGrpSpPr/>
          <p:nvPr/>
        </p:nvGrpSpPr>
        <p:grpSpPr>
          <a:xfrm>
            <a:off x="2400300" y="1964082"/>
            <a:ext cx="6273855" cy="4229206"/>
            <a:chOff x="532614" y="1964082"/>
            <a:chExt cx="8141541" cy="4229206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9C3BEE0-41AD-4F62-FDA4-6AF958BD53E7}"/>
                </a:ext>
              </a:extLst>
            </p:cNvPr>
            <p:cNvSpPr/>
            <p:nvPr/>
          </p:nvSpPr>
          <p:spPr>
            <a:xfrm>
              <a:off x="533400" y="3249042"/>
              <a:ext cx="8001000" cy="867118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39373A5-7E8D-5902-B44B-D831DC37CC9A}"/>
                </a:ext>
              </a:extLst>
            </p:cNvPr>
            <p:cNvSpPr txBox="1"/>
            <p:nvPr/>
          </p:nvSpPr>
          <p:spPr>
            <a:xfrm>
              <a:off x="610774" y="3468317"/>
              <a:ext cx="41825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/>
                <a:t>팀이름</a:t>
              </a:r>
              <a:r>
                <a:rPr lang="ko-KR" altLang="en-US" sz="1400" dirty="0"/>
                <a:t> </a:t>
              </a:r>
              <a:r>
                <a:rPr lang="ko-KR" altLang="en-US" sz="1400" dirty="0" err="1"/>
                <a:t>팀점수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: </a:t>
              </a:r>
              <a:r>
                <a:rPr lang="ko-KR" altLang="en-US" sz="1400" dirty="0"/>
                <a:t>상대팀점수 </a:t>
              </a:r>
              <a:r>
                <a:rPr lang="ko-KR" altLang="en-US" sz="1400" dirty="0" err="1"/>
                <a:t>팀이름</a:t>
              </a:r>
              <a:endParaRPr lang="ko-KR" altLang="en-US" sz="14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1E8D7F-1812-C683-1F72-C17DB4E6B42B}"/>
                </a:ext>
              </a:extLst>
            </p:cNvPr>
            <p:cNvSpPr txBox="1"/>
            <p:nvPr/>
          </p:nvSpPr>
          <p:spPr>
            <a:xfrm>
              <a:off x="5236269" y="3456904"/>
              <a:ext cx="20144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경기 일시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장소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EDFC31B-C666-D482-417A-296FEEBBF745}"/>
                </a:ext>
              </a:extLst>
            </p:cNvPr>
            <p:cNvSpPr txBox="1"/>
            <p:nvPr/>
          </p:nvSpPr>
          <p:spPr>
            <a:xfrm>
              <a:off x="7668148" y="3468317"/>
              <a:ext cx="7239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승패</a:t>
              </a:r>
              <a:endParaRPr lang="ko-KR" altLang="en-US" sz="14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C1F9E0C-17D6-2F4F-78B9-BAAE41F95875}"/>
                </a:ext>
              </a:extLst>
            </p:cNvPr>
            <p:cNvSpPr/>
            <p:nvPr/>
          </p:nvSpPr>
          <p:spPr>
            <a:xfrm>
              <a:off x="2593277" y="2089455"/>
              <a:ext cx="3891684" cy="527973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6E534BD-FA10-0E1F-8D85-90A156E603F4}"/>
                </a:ext>
              </a:extLst>
            </p:cNvPr>
            <p:cNvSpPr/>
            <p:nvPr/>
          </p:nvSpPr>
          <p:spPr>
            <a:xfrm>
              <a:off x="6862031" y="2772638"/>
              <a:ext cx="1685026" cy="369331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32610E8-F459-3D40-E207-ED3236163746}"/>
                </a:ext>
              </a:extLst>
            </p:cNvPr>
            <p:cNvSpPr txBox="1"/>
            <p:nvPr/>
          </p:nvSpPr>
          <p:spPr>
            <a:xfrm>
              <a:off x="6913688" y="2772638"/>
              <a:ext cx="17604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승</a:t>
              </a:r>
              <a:r>
                <a:rPr lang="en-US" altLang="ko-KR" sz="1200" dirty="0"/>
                <a:t>,</a:t>
              </a:r>
              <a:r>
                <a:rPr lang="ko-KR" altLang="en-US" sz="1200" dirty="0"/>
                <a:t>패</a:t>
              </a:r>
              <a:r>
                <a:rPr lang="en-US" altLang="ko-KR" sz="1200" dirty="0"/>
                <a:t>,</a:t>
              </a:r>
              <a:r>
                <a:rPr lang="ko-KR" altLang="en-US" sz="1200" dirty="0"/>
                <a:t>전체 선택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2E5976-8BCC-47C2-4D8A-B8EE3AC4DF74}"/>
                </a:ext>
              </a:extLst>
            </p:cNvPr>
            <p:cNvSpPr txBox="1"/>
            <p:nvPr/>
          </p:nvSpPr>
          <p:spPr>
            <a:xfrm>
              <a:off x="2702047" y="2123524"/>
              <a:ext cx="39852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전체 전적 </a:t>
              </a:r>
              <a:r>
                <a:rPr lang="en-US" altLang="ko-KR" dirty="0"/>
                <a:t>(</a:t>
              </a:r>
              <a:r>
                <a:rPr lang="ko-KR" altLang="en-US" dirty="0" err="1"/>
                <a:t>몇전</a:t>
              </a:r>
              <a:r>
                <a:rPr lang="ko-KR" altLang="en-US" dirty="0"/>
                <a:t> </a:t>
              </a:r>
              <a:r>
                <a:rPr lang="ko-KR" altLang="en-US" dirty="0" err="1"/>
                <a:t>몇승</a:t>
              </a:r>
              <a:r>
                <a:rPr lang="ko-KR" altLang="en-US" dirty="0"/>
                <a:t> </a:t>
              </a:r>
              <a:r>
                <a:rPr lang="ko-KR" altLang="en-US" dirty="0" err="1"/>
                <a:t>몇패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2AA5BF4-A6A1-3F5A-C3E3-0BAD813154D7}"/>
                </a:ext>
              </a:extLst>
            </p:cNvPr>
            <p:cNvSpPr/>
            <p:nvPr/>
          </p:nvSpPr>
          <p:spPr>
            <a:xfrm>
              <a:off x="533400" y="4287095"/>
              <a:ext cx="8001000" cy="867118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4865F3-A91F-73CC-B2D7-15B834BB88C9}"/>
                </a:ext>
              </a:extLst>
            </p:cNvPr>
            <p:cNvSpPr txBox="1"/>
            <p:nvPr/>
          </p:nvSpPr>
          <p:spPr>
            <a:xfrm>
              <a:off x="610774" y="4506370"/>
              <a:ext cx="41825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/>
                <a:t>팀이름</a:t>
              </a:r>
              <a:r>
                <a:rPr lang="ko-KR" altLang="en-US" sz="1400" dirty="0"/>
                <a:t> </a:t>
              </a:r>
              <a:r>
                <a:rPr lang="ko-KR" altLang="en-US" sz="1400" dirty="0" err="1"/>
                <a:t>팀점수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: </a:t>
              </a:r>
              <a:r>
                <a:rPr lang="ko-KR" altLang="en-US" sz="1400" dirty="0"/>
                <a:t>상대팀점수 </a:t>
              </a:r>
              <a:r>
                <a:rPr lang="ko-KR" altLang="en-US" sz="1400" dirty="0" err="1"/>
                <a:t>팀이름</a:t>
              </a:r>
              <a:endParaRPr lang="ko-KR" altLang="en-US" sz="14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BBD720B-B516-7226-F44C-22EE7335C005}"/>
                </a:ext>
              </a:extLst>
            </p:cNvPr>
            <p:cNvSpPr txBox="1"/>
            <p:nvPr/>
          </p:nvSpPr>
          <p:spPr>
            <a:xfrm>
              <a:off x="5250698" y="4524575"/>
              <a:ext cx="19992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경기 일시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장소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CA6E7A0-DDE6-CC9A-A2D2-3F5E6406DD56}"/>
                </a:ext>
              </a:extLst>
            </p:cNvPr>
            <p:cNvSpPr txBox="1"/>
            <p:nvPr/>
          </p:nvSpPr>
          <p:spPr>
            <a:xfrm>
              <a:off x="7668148" y="4506370"/>
              <a:ext cx="7239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승패</a:t>
              </a:r>
              <a:endParaRPr lang="ko-KR" altLang="en-US" sz="1400" dirty="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5C2CB39-8899-0126-FEB4-C348B3BFD3BB}"/>
                </a:ext>
              </a:extLst>
            </p:cNvPr>
            <p:cNvSpPr/>
            <p:nvPr/>
          </p:nvSpPr>
          <p:spPr>
            <a:xfrm>
              <a:off x="532614" y="5326170"/>
              <a:ext cx="8001000" cy="867118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F374BFF-739B-D328-5394-A16D20671640}"/>
                </a:ext>
              </a:extLst>
            </p:cNvPr>
            <p:cNvSpPr txBox="1"/>
            <p:nvPr/>
          </p:nvSpPr>
          <p:spPr>
            <a:xfrm>
              <a:off x="609988" y="5545445"/>
              <a:ext cx="41825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/>
                <a:t>팀이름</a:t>
              </a:r>
              <a:r>
                <a:rPr lang="ko-KR" altLang="en-US" sz="1400" dirty="0"/>
                <a:t> </a:t>
              </a:r>
              <a:r>
                <a:rPr lang="ko-KR" altLang="en-US" sz="1400" dirty="0" err="1"/>
                <a:t>팀점수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: </a:t>
              </a:r>
              <a:r>
                <a:rPr lang="ko-KR" altLang="en-US" sz="1400" dirty="0"/>
                <a:t>상대팀점수 </a:t>
              </a:r>
              <a:r>
                <a:rPr lang="ko-KR" altLang="en-US" sz="1400" dirty="0" err="1"/>
                <a:t>팀이름</a:t>
              </a:r>
              <a:endParaRPr lang="ko-KR" altLang="en-US" sz="14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1724EF2-614A-3B85-BD82-FD772275835D}"/>
                </a:ext>
              </a:extLst>
            </p:cNvPr>
            <p:cNvSpPr txBox="1"/>
            <p:nvPr/>
          </p:nvSpPr>
          <p:spPr>
            <a:xfrm>
              <a:off x="5235483" y="5534032"/>
              <a:ext cx="20144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경기 일시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장소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6B1460C-0722-5935-8A24-3992F20EEEEB}"/>
                </a:ext>
              </a:extLst>
            </p:cNvPr>
            <p:cNvSpPr txBox="1"/>
            <p:nvPr/>
          </p:nvSpPr>
          <p:spPr>
            <a:xfrm>
              <a:off x="7667362" y="5545445"/>
              <a:ext cx="7239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승패</a:t>
              </a:r>
              <a:endParaRPr lang="ko-KR" altLang="en-US" sz="14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7A38FBD-21D5-F227-834E-F176ECE231F1}"/>
                </a:ext>
              </a:extLst>
            </p:cNvPr>
            <p:cNvSpPr txBox="1"/>
            <p:nvPr/>
          </p:nvSpPr>
          <p:spPr>
            <a:xfrm>
              <a:off x="2207480" y="1964082"/>
              <a:ext cx="3111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②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B8AEC78-81E2-994F-DC7D-7C40BE8A16D4}"/>
                </a:ext>
              </a:extLst>
            </p:cNvPr>
            <p:cNvSpPr txBox="1"/>
            <p:nvPr/>
          </p:nvSpPr>
          <p:spPr>
            <a:xfrm>
              <a:off x="6505665" y="2436089"/>
              <a:ext cx="3111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③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90D5D55D-9FBB-1F9D-FBB5-25147031C254}"/>
              </a:ext>
            </a:extLst>
          </p:cNvPr>
          <p:cNvSpPr txBox="1"/>
          <p:nvPr/>
        </p:nvSpPr>
        <p:spPr>
          <a:xfrm>
            <a:off x="184935" y="2879710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E15E67-4724-0763-778D-59A1FFD180D1}"/>
              </a:ext>
            </a:extLst>
          </p:cNvPr>
          <p:cNvSpPr/>
          <p:nvPr/>
        </p:nvSpPr>
        <p:spPr>
          <a:xfrm>
            <a:off x="0" y="13462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ysClr val="windowText" lastClr="000000"/>
                </a:solidFill>
              </a:rPr>
              <a:t>                          팀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나의 팀      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A3920DA-5D15-4ABD-9127-0AFF7C617F06}"/>
              </a:ext>
            </a:extLst>
          </p:cNvPr>
          <p:cNvSpPr/>
          <p:nvPr/>
        </p:nvSpPr>
        <p:spPr>
          <a:xfrm>
            <a:off x="-2659" y="1700288"/>
            <a:ext cx="2086854" cy="4802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dirty="0">
                <a:solidFill>
                  <a:sysClr val="windowText" lastClr="000000"/>
                </a:solidFill>
              </a:rPr>
              <a:t>나의 팀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문주 군단</a:t>
            </a:r>
            <a:endParaRPr lang="en-US" altLang="ko-KR" sz="1600" dirty="0">
              <a:solidFill>
                <a:sysClr val="windowText" lastClr="000000"/>
              </a:solidFill>
            </a:endParaRPr>
          </a:p>
          <a:p>
            <a:r>
              <a:rPr lang="en-US" altLang="ko-KR" sz="1600" dirty="0">
                <a:solidFill>
                  <a:sysClr val="windowText" lastClr="000000"/>
                </a:solidFill>
              </a:rPr>
              <a:t>  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-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팀원 목록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r>
              <a:rPr lang="en-US" altLang="ko-KR" sz="1400" dirty="0">
                <a:solidFill>
                  <a:sysClr val="windowText" lastClr="000000"/>
                </a:solidFill>
              </a:rPr>
              <a:t>  -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팀 경기 일정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r>
              <a:rPr lang="en-US" altLang="ko-KR" sz="1400" dirty="0">
                <a:solidFill>
                  <a:sysClr val="windowText" lastClr="000000"/>
                </a:solidFill>
              </a:rPr>
              <a:t>  -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전적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r>
              <a:rPr lang="en-US" altLang="ko-KR" sz="1400" dirty="0">
                <a:solidFill>
                  <a:sysClr val="windowText" lastClr="000000"/>
                </a:solidFill>
              </a:rPr>
              <a:t>  -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팀 게시판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r>
              <a:rPr lang="en-US" altLang="ko-KR" sz="1600" dirty="0">
                <a:solidFill>
                  <a:sysClr val="windowText" lastClr="000000"/>
                </a:solidFill>
              </a:rPr>
              <a:t>    </a:t>
            </a:r>
          </a:p>
          <a:p>
            <a:r>
              <a:rPr lang="en-US" altLang="ko-KR" sz="16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타이거</a:t>
            </a:r>
            <a:endParaRPr lang="en-US" altLang="ko-KR" sz="1600" dirty="0">
              <a:solidFill>
                <a:sysClr val="windowText" lastClr="000000"/>
              </a:solidFill>
            </a:endParaRPr>
          </a:p>
          <a:p>
            <a:r>
              <a:rPr lang="en-US" altLang="ko-KR" sz="1400" dirty="0">
                <a:solidFill>
                  <a:sysClr val="windowText" lastClr="000000"/>
                </a:solidFill>
              </a:rPr>
              <a:t>  -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팀원 목록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r>
              <a:rPr lang="en-US" altLang="ko-KR" sz="1400" dirty="0">
                <a:solidFill>
                  <a:sysClr val="windowText" lastClr="000000"/>
                </a:solidFill>
              </a:rPr>
              <a:t>  -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경기 일정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r>
              <a:rPr lang="en-US" altLang="ko-KR" sz="1400" dirty="0">
                <a:solidFill>
                  <a:sysClr val="windowText" lastClr="000000"/>
                </a:solidFill>
              </a:rPr>
              <a:t>  -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전적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r>
              <a:rPr lang="en-US" altLang="ko-KR" sz="1400" dirty="0">
                <a:solidFill>
                  <a:sysClr val="windowText" lastClr="000000"/>
                </a:solidFill>
              </a:rPr>
              <a:t>  -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팀 게시판</a:t>
            </a:r>
            <a:endParaRPr lang="en-US" altLang="ko-KR" sz="1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955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74FD0A-FA27-C56B-0B2B-A6B8E9D4860A}"/>
              </a:ext>
            </a:extLst>
          </p:cNvPr>
          <p:cNvSpPr/>
          <p:nvPr/>
        </p:nvSpPr>
        <p:spPr>
          <a:xfrm>
            <a:off x="0" y="989568"/>
            <a:ext cx="9067800" cy="55128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2168CA-6813-4DEB-0CF5-C68FCED10437}"/>
              </a:ext>
            </a:extLst>
          </p:cNvPr>
          <p:cNvSpPr/>
          <p:nvPr/>
        </p:nvSpPr>
        <p:spPr>
          <a:xfrm>
            <a:off x="0" y="393700"/>
            <a:ext cx="9067800" cy="95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1AAA44-2B4E-9321-7877-74A545B3A2B1}"/>
              </a:ext>
            </a:extLst>
          </p:cNvPr>
          <p:cNvSpPr/>
          <p:nvPr/>
        </p:nvSpPr>
        <p:spPr>
          <a:xfrm>
            <a:off x="3073400" y="393700"/>
            <a:ext cx="3022600" cy="59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로고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F27E0AF-44F8-1199-35F7-AF3C3F7D0260}"/>
              </a:ext>
            </a:extLst>
          </p:cNvPr>
          <p:cNvSpPr/>
          <p:nvPr/>
        </p:nvSpPr>
        <p:spPr>
          <a:xfrm>
            <a:off x="0" y="9906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</a:rPr>
              <a:t>팀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 목록</a:t>
            </a:r>
            <a:r>
              <a:rPr lang="en-US" altLang="ko-KR" dirty="0">
                <a:solidFill>
                  <a:sysClr val="windowText" lastClr="000000"/>
                </a:solidFill>
              </a:rPr>
              <a:t> 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경기장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랭킹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게시판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A2EE7C-C06C-506A-ADB8-E64102C3BA56}"/>
              </a:ext>
            </a:extLst>
          </p:cNvPr>
          <p:cNvSpPr/>
          <p:nvPr/>
        </p:nvSpPr>
        <p:spPr>
          <a:xfrm>
            <a:off x="6096000" y="685800"/>
            <a:ext cx="2971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dirty="0">
                <a:solidFill>
                  <a:sysClr val="windowText" lastClr="000000"/>
                </a:solidFill>
              </a:rPr>
              <a:t>로그아웃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|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마이페이지 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4FF8BE-2864-765A-D864-9801028B3732}"/>
              </a:ext>
            </a:extLst>
          </p:cNvPr>
          <p:cNvSpPr txBox="1"/>
          <p:nvPr/>
        </p:nvSpPr>
        <p:spPr>
          <a:xfrm>
            <a:off x="101600" y="0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팀 게시판 </a:t>
            </a:r>
            <a:r>
              <a:rPr lang="en-US" altLang="ko-KR" dirty="0"/>
              <a:t>[</a:t>
            </a:r>
            <a:r>
              <a:rPr lang="ko-KR" altLang="en-US" dirty="0" err="1"/>
              <a:t>홍성연</a:t>
            </a:r>
            <a:r>
              <a:rPr lang="en-US" altLang="ko-KR" dirty="0"/>
              <a:t>]</a:t>
            </a:r>
            <a:endParaRPr lang="ko-KR" altLang="en-US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1E02559-3409-C395-698A-638C9C4DA8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555877"/>
              </p:ext>
            </p:extLst>
          </p:nvPr>
        </p:nvGraphicFramePr>
        <p:xfrm>
          <a:off x="469900" y="2187857"/>
          <a:ext cx="8128000" cy="369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835">
                  <a:extLst>
                    <a:ext uri="{9D8B030D-6E8A-4147-A177-3AD203B41FA5}">
                      <a16:colId xmlns:a16="http://schemas.microsoft.com/office/drawing/2014/main" val="1085591988"/>
                    </a:ext>
                  </a:extLst>
                </a:gridCol>
                <a:gridCol w="940158">
                  <a:extLst>
                    <a:ext uri="{9D8B030D-6E8A-4147-A177-3AD203B41FA5}">
                      <a16:colId xmlns:a16="http://schemas.microsoft.com/office/drawing/2014/main" val="4078204258"/>
                    </a:ext>
                  </a:extLst>
                </a:gridCol>
                <a:gridCol w="3515932">
                  <a:extLst>
                    <a:ext uri="{9D8B030D-6E8A-4147-A177-3AD203B41FA5}">
                      <a16:colId xmlns:a16="http://schemas.microsoft.com/office/drawing/2014/main" val="1970929500"/>
                    </a:ext>
                  </a:extLst>
                </a:gridCol>
                <a:gridCol w="1318475">
                  <a:extLst>
                    <a:ext uri="{9D8B030D-6E8A-4147-A177-3AD203B41FA5}">
                      <a16:colId xmlns:a16="http://schemas.microsoft.com/office/drawing/2014/main" val="324891101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297324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글머리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게시날짜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560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공지사항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경기 중 금지사항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Admin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2024.00.00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802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공지사항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매너게임 부탁드립니다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Admin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2024.00.00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778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19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평택에서 게임하실 분 미리 모집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Hong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2024.05.21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581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18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모두 최고의 경기가 될 수 있도록 빛납시다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!!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ysClr val="windowText" lastClr="000000"/>
                          </a:solidFill>
                        </a:rPr>
                        <a:t>heo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2024.05.01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81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17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750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023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15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443460"/>
                  </a:ext>
                </a:extLst>
              </a:tr>
              <a:tr h="2915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14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635436"/>
                  </a:ext>
                </a:extLst>
              </a:tr>
              <a:tr h="217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13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972060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71A31F6-FF5C-2548-3950-DBFB3010B05D}"/>
              </a:ext>
            </a:extLst>
          </p:cNvPr>
          <p:cNvSpPr txBox="1"/>
          <p:nvPr/>
        </p:nvSpPr>
        <p:spPr>
          <a:xfrm>
            <a:off x="465896" y="152870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게시판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534DC4-21B1-B4EF-F743-F3AEF5BAAE71}"/>
              </a:ext>
            </a:extLst>
          </p:cNvPr>
          <p:cNvSpPr/>
          <p:nvPr/>
        </p:nvSpPr>
        <p:spPr>
          <a:xfrm>
            <a:off x="7409789" y="5951658"/>
            <a:ext cx="1172101" cy="5022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글쓰기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B0AF382-916D-168E-39BA-9422F9E291CA}"/>
              </a:ext>
            </a:extLst>
          </p:cNvPr>
          <p:cNvSpPr/>
          <p:nvPr/>
        </p:nvSpPr>
        <p:spPr>
          <a:xfrm>
            <a:off x="2164318" y="6028932"/>
            <a:ext cx="4416786" cy="435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ysClr val="windowText" lastClr="000000"/>
                </a:solidFill>
              </a:rPr>
              <a:t>1  2  3  4  5  6  7  8  9  10  | 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다음 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&gt;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C2E7687-5C84-0885-23A9-B079705F503C}"/>
              </a:ext>
            </a:extLst>
          </p:cNvPr>
          <p:cNvSpPr/>
          <p:nvPr/>
        </p:nvSpPr>
        <p:spPr>
          <a:xfrm>
            <a:off x="299764" y="2021725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3E4BA7-2292-F9B9-BEA6-615E05799105}"/>
              </a:ext>
            </a:extLst>
          </p:cNvPr>
          <p:cNvSpPr/>
          <p:nvPr/>
        </p:nvSpPr>
        <p:spPr>
          <a:xfrm>
            <a:off x="7249636" y="5904954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2F9971-23EA-A2EE-E789-31A6AE4EED3F}"/>
              </a:ext>
            </a:extLst>
          </p:cNvPr>
          <p:cNvSpPr/>
          <p:nvPr/>
        </p:nvSpPr>
        <p:spPr>
          <a:xfrm>
            <a:off x="2511504" y="5947806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DDE593-FB29-47FE-F193-EDD06FFDA7A9}"/>
              </a:ext>
            </a:extLst>
          </p:cNvPr>
          <p:cNvSpPr txBox="1"/>
          <p:nvPr/>
        </p:nvSpPr>
        <p:spPr>
          <a:xfrm>
            <a:off x="9067800" y="393700"/>
            <a:ext cx="311356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/>
              <a:t>게시판 최근 게시물 순서대로</a:t>
            </a:r>
            <a:r>
              <a:rPr lang="en-US" altLang="ko-KR" sz="1400" dirty="0"/>
              <a:t>(</a:t>
            </a:r>
            <a:r>
              <a:rPr lang="ko-KR" altLang="en-US" sz="1400" dirty="0"/>
              <a:t>내림차순</a:t>
            </a:r>
            <a:r>
              <a:rPr lang="en-US" altLang="ko-KR" sz="1400" dirty="0"/>
              <a:t>)</a:t>
            </a:r>
            <a:r>
              <a:rPr lang="ko-KR" altLang="en-US" sz="1400" dirty="0"/>
              <a:t>으로</a:t>
            </a:r>
            <a:r>
              <a:rPr lang="en-US" altLang="ko-KR" sz="1400" dirty="0"/>
              <a:t> </a:t>
            </a:r>
            <a:r>
              <a:rPr lang="ko-KR" altLang="en-US" sz="1400" dirty="0"/>
              <a:t>정렬                     </a:t>
            </a:r>
            <a:r>
              <a:rPr lang="en-US" altLang="ko-KR" sz="1400" dirty="0"/>
              <a:t>- </a:t>
            </a:r>
            <a:r>
              <a:rPr lang="ko-KR" altLang="en-US" sz="1400" dirty="0"/>
              <a:t>글머리 공지사항</a:t>
            </a:r>
            <a:r>
              <a:rPr lang="en-US" altLang="ko-KR" sz="1400" dirty="0"/>
              <a:t>/ </a:t>
            </a:r>
            <a:r>
              <a:rPr lang="ko-KR" altLang="en-US" sz="1400" dirty="0"/>
              <a:t>일반으로 구분                                      </a:t>
            </a:r>
            <a:r>
              <a:rPr lang="en-US" altLang="ko-KR" sz="1400" dirty="0"/>
              <a:t>- </a:t>
            </a:r>
            <a:r>
              <a:rPr lang="ko-KR" altLang="en-US" sz="1400" dirty="0"/>
              <a:t> 공지사항을 목록 맨 위로 고정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게시글 선택 시 해당 게시글 상세 보기 페이지로 이동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페이지 넘버 클릭 시 오래된 게시글 출력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글쓰기 버튼 클릭 시 게시판 </a:t>
            </a:r>
            <a:r>
              <a:rPr lang="en-US" altLang="ko-KR" sz="1400" dirty="0"/>
              <a:t>(</a:t>
            </a:r>
            <a:r>
              <a:rPr lang="ko-KR" altLang="en-US" sz="1400" dirty="0"/>
              <a:t>게시글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311F4C1-37A5-A6CE-4781-1AD4A898F2F9}"/>
              </a:ext>
            </a:extLst>
          </p:cNvPr>
          <p:cNvSpPr/>
          <p:nvPr/>
        </p:nvSpPr>
        <p:spPr>
          <a:xfrm>
            <a:off x="299764" y="2561320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D84D716-83AC-42AA-D2EF-8C3E9EA43073}"/>
              </a:ext>
            </a:extLst>
          </p:cNvPr>
          <p:cNvSpPr/>
          <p:nvPr/>
        </p:nvSpPr>
        <p:spPr>
          <a:xfrm>
            <a:off x="0" y="65024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4279958-C849-239E-8565-639F95AD8E2C}"/>
              </a:ext>
            </a:extLst>
          </p:cNvPr>
          <p:cNvCxnSpPr/>
          <p:nvPr/>
        </p:nvCxnSpPr>
        <p:spPr>
          <a:xfrm>
            <a:off x="0" y="0"/>
            <a:ext cx="12192000" cy="68580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699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B312576C-60E3-7882-AF19-FC40A191BCCE}"/>
              </a:ext>
            </a:extLst>
          </p:cNvPr>
          <p:cNvSpPr/>
          <p:nvPr/>
        </p:nvSpPr>
        <p:spPr>
          <a:xfrm>
            <a:off x="0" y="989568"/>
            <a:ext cx="9067800" cy="55128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265B85F-12EA-4CF2-14A3-B5567A16174E}"/>
              </a:ext>
            </a:extLst>
          </p:cNvPr>
          <p:cNvSpPr/>
          <p:nvPr/>
        </p:nvSpPr>
        <p:spPr>
          <a:xfrm>
            <a:off x="0" y="393700"/>
            <a:ext cx="9067800" cy="95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B6FF3A7-5C25-83DD-7652-2775B0C4664B}"/>
              </a:ext>
            </a:extLst>
          </p:cNvPr>
          <p:cNvSpPr/>
          <p:nvPr/>
        </p:nvSpPr>
        <p:spPr>
          <a:xfrm>
            <a:off x="3073400" y="393700"/>
            <a:ext cx="3022600" cy="59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로고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75A4A7-5723-AFFE-B6D3-943BA39FAB1D}"/>
              </a:ext>
            </a:extLst>
          </p:cNvPr>
          <p:cNvSpPr/>
          <p:nvPr/>
        </p:nvSpPr>
        <p:spPr>
          <a:xfrm>
            <a:off x="0" y="9906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</a:rPr>
              <a:t>팀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 목록</a:t>
            </a:r>
            <a:r>
              <a:rPr lang="en-US" altLang="ko-KR" dirty="0">
                <a:solidFill>
                  <a:sysClr val="windowText" lastClr="000000"/>
                </a:solidFill>
              </a:rPr>
              <a:t> 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경기장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랭킹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게시판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DAC5ED-F3A9-93E0-786A-DEB98C17F92F}"/>
              </a:ext>
            </a:extLst>
          </p:cNvPr>
          <p:cNvSpPr/>
          <p:nvPr/>
        </p:nvSpPr>
        <p:spPr>
          <a:xfrm>
            <a:off x="6096000" y="685800"/>
            <a:ext cx="2971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dirty="0">
                <a:solidFill>
                  <a:sysClr val="windowText" lastClr="000000"/>
                </a:solidFill>
              </a:rPr>
              <a:t>로그아웃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|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마이페이지 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2435EA-F497-4273-9565-460AB330BD71}"/>
              </a:ext>
            </a:extLst>
          </p:cNvPr>
          <p:cNvSpPr txBox="1"/>
          <p:nvPr/>
        </p:nvSpPr>
        <p:spPr>
          <a:xfrm>
            <a:off x="101600" y="0"/>
            <a:ext cx="4487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팀 게시판</a:t>
            </a:r>
            <a:r>
              <a:rPr lang="en-US" altLang="ko-KR" dirty="0"/>
              <a:t>(</a:t>
            </a:r>
            <a:r>
              <a:rPr lang="ko-KR" altLang="en-US" dirty="0"/>
              <a:t>일반회원 게시글 작성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 err="1"/>
              <a:t>홍성연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68E822-9002-853A-BC3D-8CFBF2B76063}"/>
              </a:ext>
            </a:extLst>
          </p:cNvPr>
          <p:cNvSpPr txBox="1"/>
          <p:nvPr/>
        </p:nvSpPr>
        <p:spPr>
          <a:xfrm>
            <a:off x="465896" y="1528707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게시글 작성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D3F24D-5997-94FD-E12E-CDFCF2E56616}"/>
              </a:ext>
            </a:extLst>
          </p:cNvPr>
          <p:cNvSpPr txBox="1"/>
          <p:nvPr/>
        </p:nvSpPr>
        <p:spPr>
          <a:xfrm>
            <a:off x="9067800" y="393700"/>
            <a:ext cx="311356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/>
              <a:t>제목 작성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내용 작성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등록 버튼 클릭 시 게시판 </a:t>
            </a:r>
            <a:r>
              <a:rPr lang="en-US" altLang="ko-KR" sz="1400" dirty="0"/>
              <a:t>DB</a:t>
            </a:r>
            <a:r>
              <a:rPr lang="ko-KR" altLang="en-US" sz="1400" dirty="0"/>
              <a:t>등록 및 게시판 페이지로 이동</a:t>
            </a:r>
            <a:r>
              <a:rPr lang="en-US" altLang="ko-KR" sz="1400" dirty="0"/>
              <a:t>      - </a:t>
            </a:r>
            <a:r>
              <a:rPr lang="ko-KR" altLang="en-US" sz="1400" dirty="0"/>
              <a:t>팀장은 게시글 작성 시 공지사항으로 분류                                                                                   </a:t>
            </a:r>
            <a:r>
              <a:rPr lang="en-US" altLang="ko-KR" sz="1400" dirty="0"/>
              <a:t>-</a:t>
            </a:r>
            <a:r>
              <a:rPr lang="ko-KR" altLang="en-US" sz="1400" dirty="0"/>
              <a:t> 팀원은 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취소 버튼 클릭 시 게시판 페이지로 이동 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ko-KR" altLang="en-US" sz="14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3D3AC1E-2A80-0F1B-E9AC-9DCC5D1F469C}"/>
              </a:ext>
            </a:extLst>
          </p:cNvPr>
          <p:cNvSpPr/>
          <p:nvPr/>
        </p:nvSpPr>
        <p:spPr>
          <a:xfrm>
            <a:off x="465895" y="2051927"/>
            <a:ext cx="7776584" cy="3322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>
                <a:solidFill>
                  <a:sysClr val="windowText" lastClr="000000"/>
                </a:solidFill>
              </a:rPr>
              <a:t>모두 최고의 경기가 될 수 있도록 빛납시다</a:t>
            </a:r>
            <a:r>
              <a:rPr lang="en-US" altLang="ko-KR" sz="1800" dirty="0">
                <a:solidFill>
                  <a:sysClr val="windowText" lastClr="000000"/>
                </a:solidFill>
              </a:rPr>
              <a:t>!!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455F847-4F86-49C3-2782-072EC6600D88}"/>
              </a:ext>
            </a:extLst>
          </p:cNvPr>
          <p:cNvSpPr/>
          <p:nvPr/>
        </p:nvSpPr>
        <p:spPr>
          <a:xfrm>
            <a:off x="465895" y="2382309"/>
            <a:ext cx="7776583" cy="33487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>
              <a:solidFill>
                <a:sysClr val="windowText" lastClr="000000"/>
              </a:solidFill>
            </a:endParaRPr>
          </a:p>
          <a:p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</a:rPr>
              <a:t>안녕하세요</a:t>
            </a:r>
            <a:r>
              <a:rPr lang="en-US" altLang="ko-KR" dirty="0">
                <a:solidFill>
                  <a:sysClr val="windowText" lastClr="000000"/>
                </a:solidFill>
              </a:rPr>
              <a:t>. </a:t>
            </a:r>
            <a:r>
              <a:rPr lang="ko-KR" altLang="en-US" dirty="0">
                <a:solidFill>
                  <a:sysClr val="windowText" lastClr="000000"/>
                </a:solidFill>
              </a:rPr>
              <a:t>허진욱 입니다</a:t>
            </a:r>
            <a:r>
              <a:rPr lang="en-US" altLang="ko-KR" dirty="0">
                <a:solidFill>
                  <a:sysClr val="windowText" lastClr="000000"/>
                </a:solidFill>
              </a:rPr>
              <a:t>!</a:t>
            </a:r>
          </a:p>
          <a:p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</a:rPr>
              <a:t>회원분들 모두 최고의 경기가 될 수 있도록 빛납시다</a:t>
            </a:r>
            <a:r>
              <a:rPr lang="en-US" altLang="ko-KR" dirty="0">
                <a:solidFill>
                  <a:sysClr val="windowText" lastClr="000000"/>
                </a:solidFill>
              </a:rPr>
              <a:t>!!</a:t>
            </a:r>
          </a:p>
          <a:p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</a:rPr>
              <a:t>파이팅</a:t>
            </a:r>
            <a:r>
              <a:rPr lang="en-US" altLang="ko-KR" dirty="0">
                <a:solidFill>
                  <a:sysClr val="windowText" lastClr="000000"/>
                </a:solidFill>
              </a:rPr>
              <a:t>!!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E8A070-811F-DA2B-3CF1-031ABEE6C37A}"/>
              </a:ext>
            </a:extLst>
          </p:cNvPr>
          <p:cNvSpPr/>
          <p:nvPr/>
        </p:nvSpPr>
        <p:spPr>
          <a:xfrm>
            <a:off x="7096134" y="5900142"/>
            <a:ext cx="1172101" cy="5022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취소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EF7CAA-14CA-DCA4-8640-9821A9266EA8}"/>
              </a:ext>
            </a:extLst>
          </p:cNvPr>
          <p:cNvSpPr/>
          <p:nvPr/>
        </p:nvSpPr>
        <p:spPr>
          <a:xfrm>
            <a:off x="155187" y="2021725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ECD791-6093-CD67-F9ED-7FE59F9947AF}"/>
              </a:ext>
            </a:extLst>
          </p:cNvPr>
          <p:cNvSpPr/>
          <p:nvPr/>
        </p:nvSpPr>
        <p:spPr>
          <a:xfrm>
            <a:off x="6930002" y="5819016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7EB671A-25D4-DB3D-272D-22F7D11C801B}"/>
              </a:ext>
            </a:extLst>
          </p:cNvPr>
          <p:cNvSpPr/>
          <p:nvPr/>
        </p:nvSpPr>
        <p:spPr>
          <a:xfrm>
            <a:off x="161642" y="2428478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1E1EDFB-63F8-9724-E2C4-0D1AD1D03E15}"/>
              </a:ext>
            </a:extLst>
          </p:cNvPr>
          <p:cNvSpPr/>
          <p:nvPr/>
        </p:nvSpPr>
        <p:spPr>
          <a:xfrm>
            <a:off x="5757901" y="5900142"/>
            <a:ext cx="1172101" cy="5022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등록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6B17CFB-8BCA-008D-2DDD-6B96A43CF98D}"/>
              </a:ext>
            </a:extLst>
          </p:cNvPr>
          <p:cNvSpPr/>
          <p:nvPr/>
        </p:nvSpPr>
        <p:spPr>
          <a:xfrm>
            <a:off x="5591769" y="5819016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B190998-40DC-67F9-3DF5-94513270AC68}"/>
              </a:ext>
            </a:extLst>
          </p:cNvPr>
          <p:cNvSpPr/>
          <p:nvPr/>
        </p:nvSpPr>
        <p:spPr>
          <a:xfrm>
            <a:off x="0" y="65024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4AF7C87-350C-7E69-2822-ECA00E390830}"/>
              </a:ext>
            </a:extLst>
          </p:cNvPr>
          <p:cNvCxnSpPr/>
          <p:nvPr/>
        </p:nvCxnSpPr>
        <p:spPr>
          <a:xfrm>
            <a:off x="0" y="0"/>
            <a:ext cx="12192000" cy="68580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20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A2DBF3-B086-1D9A-EE56-B1611A3F2D7C}"/>
              </a:ext>
            </a:extLst>
          </p:cNvPr>
          <p:cNvSpPr/>
          <p:nvPr/>
        </p:nvSpPr>
        <p:spPr>
          <a:xfrm>
            <a:off x="0" y="989568"/>
            <a:ext cx="9067800" cy="55128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265B85F-12EA-4CF2-14A3-B5567A16174E}"/>
              </a:ext>
            </a:extLst>
          </p:cNvPr>
          <p:cNvSpPr/>
          <p:nvPr/>
        </p:nvSpPr>
        <p:spPr>
          <a:xfrm>
            <a:off x="0" y="393700"/>
            <a:ext cx="9067800" cy="95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B6FF3A7-5C25-83DD-7652-2775B0C4664B}"/>
              </a:ext>
            </a:extLst>
          </p:cNvPr>
          <p:cNvSpPr/>
          <p:nvPr/>
        </p:nvSpPr>
        <p:spPr>
          <a:xfrm>
            <a:off x="3073400" y="393700"/>
            <a:ext cx="3022600" cy="59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로고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75A4A7-5723-AFFE-B6D3-943BA39FAB1D}"/>
              </a:ext>
            </a:extLst>
          </p:cNvPr>
          <p:cNvSpPr/>
          <p:nvPr/>
        </p:nvSpPr>
        <p:spPr>
          <a:xfrm>
            <a:off x="0" y="9906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</a:rPr>
              <a:t>팀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 목록</a:t>
            </a:r>
            <a:r>
              <a:rPr lang="en-US" altLang="ko-KR" dirty="0">
                <a:solidFill>
                  <a:sysClr val="windowText" lastClr="000000"/>
                </a:solidFill>
              </a:rPr>
              <a:t> 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경기장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랭킹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게시판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DAC5ED-F3A9-93E0-786A-DEB98C17F92F}"/>
              </a:ext>
            </a:extLst>
          </p:cNvPr>
          <p:cNvSpPr/>
          <p:nvPr/>
        </p:nvSpPr>
        <p:spPr>
          <a:xfrm>
            <a:off x="6096000" y="685800"/>
            <a:ext cx="2971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dirty="0">
                <a:solidFill>
                  <a:sysClr val="windowText" lastClr="000000"/>
                </a:solidFill>
              </a:rPr>
              <a:t>로그아웃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|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마이페이지 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2435EA-F497-4273-9565-460AB330BD71}"/>
              </a:ext>
            </a:extLst>
          </p:cNvPr>
          <p:cNvSpPr txBox="1"/>
          <p:nvPr/>
        </p:nvSpPr>
        <p:spPr>
          <a:xfrm>
            <a:off x="101600" y="0"/>
            <a:ext cx="3110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팀 게시글 상세보기 </a:t>
            </a:r>
            <a:r>
              <a:rPr lang="en-US" altLang="ko-KR" dirty="0"/>
              <a:t>[</a:t>
            </a:r>
            <a:r>
              <a:rPr lang="ko-KR" altLang="en-US" dirty="0" err="1"/>
              <a:t>홍성연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3D3AC1E-2A80-0F1B-E9AC-9DCC5D1F469C}"/>
              </a:ext>
            </a:extLst>
          </p:cNvPr>
          <p:cNvSpPr/>
          <p:nvPr/>
        </p:nvSpPr>
        <p:spPr>
          <a:xfrm>
            <a:off x="465895" y="1820105"/>
            <a:ext cx="7776584" cy="3322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>
                <a:solidFill>
                  <a:sysClr val="windowText" lastClr="000000"/>
                </a:solidFill>
              </a:rPr>
              <a:t>모두 최고의 경기가 될 수 있도록 빛납시다</a:t>
            </a:r>
            <a:r>
              <a:rPr lang="en-US" altLang="ko-KR" sz="1800" dirty="0">
                <a:solidFill>
                  <a:sysClr val="windowText" lastClr="000000"/>
                </a:solidFill>
              </a:rPr>
              <a:t>!!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455F847-4F86-49C3-2782-072EC6600D88}"/>
              </a:ext>
            </a:extLst>
          </p:cNvPr>
          <p:cNvSpPr/>
          <p:nvPr/>
        </p:nvSpPr>
        <p:spPr>
          <a:xfrm>
            <a:off x="465895" y="2152369"/>
            <a:ext cx="7776583" cy="35787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>
              <a:solidFill>
                <a:sysClr val="windowText" lastClr="000000"/>
              </a:solidFill>
            </a:endParaRPr>
          </a:p>
          <a:p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</a:rPr>
              <a:t>안녕하세요</a:t>
            </a:r>
            <a:r>
              <a:rPr lang="en-US" altLang="ko-KR" dirty="0">
                <a:solidFill>
                  <a:sysClr val="windowText" lastClr="000000"/>
                </a:solidFill>
              </a:rPr>
              <a:t>. </a:t>
            </a:r>
            <a:r>
              <a:rPr lang="ko-KR" altLang="en-US" dirty="0">
                <a:solidFill>
                  <a:sysClr val="windowText" lastClr="000000"/>
                </a:solidFill>
              </a:rPr>
              <a:t>허진욱 입니다</a:t>
            </a:r>
            <a:r>
              <a:rPr lang="en-US" altLang="ko-KR" dirty="0">
                <a:solidFill>
                  <a:sysClr val="windowText" lastClr="000000"/>
                </a:solidFill>
              </a:rPr>
              <a:t>!</a:t>
            </a:r>
          </a:p>
          <a:p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</a:rPr>
              <a:t>회원분들 모두 최고의 경기가 될 수 있도록 빛납시다</a:t>
            </a:r>
            <a:r>
              <a:rPr lang="en-US" altLang="ko-KR" dirty="0">
                <a:solidFill>
                  <a:sysClr val="windowText" lastClr="000000"/>
                </a:solidFill>
              </a:rPr>
              <a:t>!!</a:t>
            </a:r>
          </a:p>
          <a:p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</a:rPr>
              <a:t>파이팅</a:t>
            </a:r>
            <a:r>
              <a:rPr lang="en-US" altLang="ko-KR" dirty="0">
                <a:solidFill>
                  <a:sysClr val="windowText" lastClr="000000"/>
                </a:solidFill>
              </a:rPr>
              <a:t>!!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E8A070-811F-DA2B-3CF1-031ABEE6C37A}"/>
              </a:ext>
            </a:extLst>
          </p:cNvPr>
          <p:cNvSpPr/>
          <p:nvPr/>
        </p:nvSpPr>
        <p:spPr>
          <a:xfrm>
            <a:off x="7096134" y="5874384"/>
            <a:ext cx="1172101" cy="5022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목록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BF9558C-ACCD-31A6-523E-67F948787283}"/>
              </a:ext>
            </a:extLst>
          </p:cNvPr>
          <p:cNvSpPr/>
          <p:nvPr/>
        </p:nvSpPr>
        <p:spPr>
          <a:xfrm>
            <a:off x="6930002" y="1815087"/>
            <a:ext cx="1312476" cy="3322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ko-KR" sz="1600">
                <a:solidFill>
                  <a:sysClr val="windowText" lastClr="000000"/>
                </a:solidFill>
              </a:rPr>
              <a:t>2024.05.01</a:t>
            </a:r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E2DE0C-9932-27C1-0954-A2B52250F7D2}"/>
              </a:ext>
            </a:extLst>
          </p:cNvPr>
          <p:cNvSpPr/>
          <p:nvPr/>
        </p:nvSpPr>
        <p:spPr>
          <a:xfrm>
            <a:off x="5639082" y="1815769"/>
            <a:ext cx="1312476" cy="3322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ID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643BEEE-B999-9CA8-7BEF-A9D0EC8587B6}"/>
              </a:ext>
            </a:extLst>
          </p:cNvPr>
          <p:cNvSpPr/>
          <p:nvPr/>
        </p:nvSpPr>
        <p:spPr>
          <a:xfrm>
            <a:off x="5779457" y="5874384"/>
            <a:ext cx="1172101" cy="5022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수정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ACE34A-039F-617A-C7AA-076B0F0D1EFF}"/>
              </a:ext>
            </a:extLst>
          </p:cNvPr>
          <p:cNvSpPr/>
          <p:nvPr/>
        </p:nvSpPr>
        <p:spPr>
          <a:xfrm>
            <a:off x="5613325" y="5793258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ECD791-6093-CD67-F9ED-7FE59F9947AF}"/>
              </a:ext>
            </a:extLst>
          </p:cNvPr>
          <p:cNvSpPr/>
          <p:nvPr/>
        </p:nvSpPr>
        <p:spPr>
          <a:xfrm>
            <a:off x="6930002" y="5793258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A9D6AB-9E51-DD5F-D253-84C06E816BC4}"/>
              </a:ext>
            </a:extLst>
          </p:cNvPr>
          <p:cNvSpPr txBox="1"/>
          <p:nvPr/>
        </p:nvSpPr>
        <p:spPr>
          <a:xfrm>
            <a:off x="9067800" y="393700"/>
            <a:ext cx="31135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/>
              <a:t>목록 버튼 클릭 시 게시판 페이지로 이동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로그인 된 아이디와 게시글 아이디 동일하면 수정 버튼 생성됨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r>
              <a:rPr lang="en-US" altLang="ko-KR" sz="1400" dirty="0"/>
              <a:t>      - </a:t>
            </a:r>
            <a:r>
              <a:rPr lang="ko-KR" altLang="en-US" sz="1400" dirty="0"/>
              <a:t>수정 버튼 클릭 시 데이터 </a:t>
            </a:r>
            <a:r>
              <a:rPr lang="ko-KR" altLang="en-US" sz="1400" dirty="0" err="1"/>
              <a:t>갖</a:t>
            </a:r>
            <a:endParaRPr lang="en-US" altLang="ko-KR" sz="1400" dirty="0"/>
          </a:p>
          <a:p>
            <a:r>
              <a:rPr lang="en-US" altLang="ko-KR" sz="1400" dirty="0"/>
              <a:t>        </a:t>
            </a:r>
            <a:r>
              <a:rPr lang="ko-KR" altLang="en-US" sz="1400" dirty="0"/>
              <a:t>고 게시판</a:t>
            </a:r>
            <a:r>
              <a:rPr lang="en-US" altLang="ko-KR" sz="1400" dirty="0"/>
              <a:t>(</a:t>
            </a:r>
            <a:r>
              <a:rPr lang="ko-KR" altLang="en-US" sz="1400" dirty="0"/>
              <a:t>게시글 작성</a:t>
            </a:r>
            <a:r>
              <a:rPr lang="en-US" altLang="ko-KR" sz="1400" dirty="0"/>
              <a:t>) </a:t>
            </a:r>
            <a:r>
              <a:rPr lang="ko-KR" altLang="en-US" sz="1400" dirty="0"/>
              <a:t>페이지</a:t>
            </a:r>
            <a:endParaRPr lang="en-US" altLang="ko-KR" sz="1400" dirty="0"/>
          </a:p>
          <a:p>
            <a:r>
              <a:rPr lang="en-US" altLang="ko-KR" sz="1400" dirty="0"/>
              <a:t>        </a:t>
            </a:r>
            <a:r>
              <a:rPr lang="ko-KR" altLang="en-US" sz="1400" dirty="0"/>
              <a:t>로 이동</a:t>
            </a:r>
            <a:endParaRPr lang="en-US" altLang="ko-KR" sz="1400" dirty="0"/>
          </a:p>
          <a:p>
            <a:endParaRPr lang="en-US" altLang="ko-KR" sz="1400" dirty="0"/>
          </a:p>
          <a:p>
            <a:pPr marL="342900" indent="-342900">
              <a:buAutoNum type="arabicPeriod" startAt="3"/>
            </a:pPr>
            <a:r>
              <a:rPr lang="ko-KR" altLang="en-US" sz="1400" dirty="0"/>
              <a:t>로그인 된 아이디와 게시글 아이디 동일하면 삭제 버튼 생성됨</a:t>
            </a:r>
            <a:r>
              <a:rPr lang="en-US" altLang="ko-KR" sz="1400" dirty="0"/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DCF5D48-E73E-1029-B112-6D44B2377BC1}"/>
              </a:ext>
            </a:extLst>
          </p:cNvPr>
          <p:cNvSpPr/>
          <p:nvPr/>
        </p:nvSpPr>
        <p:spPr>
          <a:xfrm>
            <a:off x="0" y="65024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F202575-142D-21F4-12A3-A2CC2DB73D5B}"/>
              </a:ext>
            </a:extLst>
          </p:cNvPr>
          <p:cNvSpPr/>
          <p:nvPr/>
        </p:nvSpPr>
        <p:spPr>
          <a:xfrm>
            <a:off x="4441224" y="5874384"/>
            <a:ext cx="1172101" cy="5022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삭제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BE9429-EE81-E121-37AC-A40EF2701B43}"/>
              </a:ext>
            </a:extLst>
          </p:cNvPr>
          <p:cNvSpPr/>
          <p:nvPr/>
        </p:nvSpPr>
        <p:spPr>
          <a:xfrm>
            <a:off x="4275092" y="5793258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196D529-957D-1063-D656-87AD7A7AEC2F}"/>
              </a:ext>
            </a:extLst>
          </p:cNvPr>
          <p:cNvCxnSpPr/>
          <p:nvPr/>
        </p:nvCxnSpPr>
        <p:spPr>
          <a:xfrm>
            <a:off x="0" y="0"/>
            <a:ext cx="12192000" cy="68580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355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415F03-58E1-5760-DD3F-382D40EE352D}"/>
              </a:ext>
            </a:extLst>
          </p:cNvPr>
          <p:cNvSpPr/>
          <p:nvPr/>
        </p:nvSpPr>
        <p:spPr>
          <a:xfrm>
            <a:off x="0" y="393700"/>
            <a:ext cx="9067800" cy="95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A580FD3-F29D-0A6E-7C0A-08012008ACD5}"/>
              </a:ext>
            </a:extLst>
          </p:cNvPr>
          <p:cNvSpPr/>
          <p:nvPr/>
        </p:nvSpPr>
        <p:spPr>
          <a:xfrm>
            <a:off x="3073400" y="393700"/>
            <a:ext cx="3022600" cy="59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로고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66E863-7D93-E63B-994E-C6538FB463A0}"/>
              </a:ext>
            </a:extLst>
          </p:cNvPr>
          <p:cNvSpPr/>
          <p:nvPr/>
        </p:nvSpPr>
        <p:spPr>
          <a:xfrm>
            <a:off x="0" y="9906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팀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경기장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랭킹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게시판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B5AC24-9A0F-7084-88D6-7EB0804BBD61}"/>
              </a:ext>
            </a:extLst>
          </p:cNvPr>
          <p:cNvSpPr/>
          <p:nvPr/>
        </p:nvSpPr>
        <p:spPr>
          <a:xfrm>
            <a:off x="6096000" y="685800"/>
            <a:ext cx="2971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dirty="0">
                <a:solidFill>
                  <a:sysClr val="windowText" lastClr="000000"/>
                </a:solidFill>
              </a:rPr>
              <a:t>로그아웃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|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마이페이지  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C72EE8-D50B-5C29-9C5E-ADC31897DC30}"/>
              </a:ext>
            </a:extLst>
          </p:cNvPr>
          <p:cNvSpPr/>
          <p:nvPr/>
        </p:nvSpPr>
        <p:spPr>
          <a:xfrm>
            <a:off x="0" y="65024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CC16F73-C81D-EA92-2351-0C0C14737A99}"/>
              </a:ext>
            </a:extLst>
          </p:cNvPr>
          <p:cNvSpPr/>
          <p:nvPr/>
        </p:nvSpPr>
        <p:spPr>
          <a:xfrm>
            <a:off x="0" y="1346200"/>
            <a:ext cx="9067800" cy="515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AF2373-B25D-39CD-B8E4-2C8FA66EBA31}"/>
              </a:ext>
            </a:extLst>
          </p:cNvPr>
          <p:cNvSpPr txBox="1"/>
          <p:nvPr/>
        </p:nvSpPr>
        <p:spPr>
          <a:xfrm>
            <a:off x="4261690" y="1377454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랭킹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AC205E-8FD2-45C8-0CB2-9FCE8C8161FB}"/>
              </a:ext>
            </a:extLst>
          </p:cNvPr>
          <p:cNvSpPr txBox="1"/>
          <p:nvPr/>
        </p:nvSpPr>
        <p:spPr>
          <a:xfrm>
            <a:off x="3950557" y="1336300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F6A630-02AA-20C2-E3BB-743951601FC8}"/>
              </a:ext>
            </a:extLst>
          </p:cNvPr>
          <p:cNvSpPr txBox="1"/>
          <p:nvPr/>
        </p:nvSpPr>
        <p:spPr>
          <a:xfrm>
            <a:off x="9142464" y="545077"/>
            <a:ext cx="300670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서비스 메인에서 랭킹 </a:t>
            </a:r>
            <a:r>
              <a:rPr lang="ko-KR" altLang="en-US" dirty="0" err="1"/>
              <a:t>클릭시</a:t>
            </a:r>
            <a:r>
              <a:rPr lang="ko-KR" altLang="en-US" dirty="0"/>
              <a:t> 해당페이지로 이동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내가 속한 팀 정보 및 랭킹 출력</a:t>
            </a:r>
            <a:endParaRPr lang="en-US" altLang="ko-KR" dirty="0"/>
          </a:p>
          <a:p>
            <a:r>
              <a:rPr lang="en-US" altLang="ko-KR" sz="1400" dirty="0"/>
              <a:t>* </a:t>
            </a:r>
            <a:r>
              <a:rPr lang="ko-KR" altLang="en-US" sz="1400" dirty="0"/>
              <a:t>순위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팀이름</a:t>
            </a:r>
            <a:r>
              <a:rPr lang="en-US" altLang="ko-KR" sz="1400" dirty="0"/>
              <a:t>, </a:t>
            </a:r>
            <a:r>
              <a:rPr lang="ko-KR" altLang="en-US" sz="1400" dirty="0"/>
              <a:t>랭크</a:t>
            </a:r>
            <a:r>
              <a:rPr lang="en-US" altLang="ko-KR" sz="1400" dirty="0"/>
              <a:t>, </a:t>
            </a:r>
            <a:r>
              <a:rPr lang="ko-KR" altLang="en-US" sz="1400" dirty="0"/>
              <a:t>랭크점수</a:t>
            </a:r>
            <a:r>
              <a:rPr lang="en-US" altLang="ko-KR" sz="1400" dirty="0"/>
              <a:t>, </a:t>
            </a:r>
            <a:r>
              <a:rPr lang="ko-KR" altLang="en-US" sz="1400" dirty="0"/>
              <a:t>나이제한</a:t>
            </a:r>
            <a:endParaRPr lang="en-US" altLang="ko-KR" sz="1400" dirty="0"/>
          </a:p>
          <a:p>
            <a:r>
              <a:rPr lang="en-US" altLang="ko-KR" sz="1400" dirty="0"/>
              <a:t>* </a:t>
            </a:r>
            <a:r>
              <a:rPr lang="ko-KR" altLang="en-US" sz="1400" dirty="0"/>
              <a:t>속한 팀이 없을 경우 출력하지 않음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dirty="0"/>
              <a:t>3. </a:t>
            </a:r>
            <a:r>
              <a:rPr lang="ko-KR" altLang="en-US" dirty="0"/>
              <a:t>전체 랭킹 순서대로 출력</a:t>
            </a:r>
            <a:endParaRPr lang="en-US" altLang="ko-KR" dirty="0"/>
          </a:p>
          <a:p>
            <a:r>
              <a:rPr lang="en-US" altLang="ko-KR" sz="1400" dirty="0"/>
              <a:t>* </a:t>
            </a:r>
            <a:r>
              <a:rPr lang="ko-KR" altLang="en-US" sz="1400" dirty="0"/>
              <a:t>랭크</a:t>
            </a:r>
            <a:r>
              <a:rPr lang="en-US" altLang="ko-KR" sz="1400" dirty="0"/>
              <a:t>, </a:t>
            </a:r>
            <a:r>
              <a:rPr lang="ko-KR" altLang="en-US" sz="1400" dirty="0"/>
              <a:t>랭크점수 순 </a:t>
            </a:r>
            <a:r>
              <a:rPr lang="ko-KR" altLang="en-US" sz="1400" dirty="0" err="1"/>
              <a:t>순</a:t>
            </a:r>
            <a:endParaRPr lang="en-US" altLang="ko-KR" sz="1400" dirty="0"/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팀 이름 검색 기능</a:t>
            </a:r>
            <a:endParaRPr lang="en-US" altLang="ko-KR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0A703AA-FEB7-7521-FC37-28BF4DACCB51}"/>
              </a:ext>
            </a:extLst>
          </p:cNvPr>
          <p:cNvSpPr txBox="1"/>
          <p:nvPr/>
        </p:nvSpPr>
        <p:spPr>
          <a:xfrm>
            <a:off x="101600" y="0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랭킹 </a:t>
            </a:r>
            <a:r>
              <a:rPr lang="en-US" altLang="ko-KR" dirty="0"/>
              <a:t>[</a:t>
            </a:r>
            <a:r>
              <a:rPr lang="ko-KR" altLang="en-US" dirty="0" err="1"/>
              <a:t>홍성연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E534BD-FA10-0E1F-8D85-90A156E603F4}"/>
              </a:ext>
            </a:extLst>
          </p:cNvPr>
          <p:cNvSpPr/>
          <p:nvPr/>
        </p:nvSpPr>
        <p:spPr>
          <a:xfrm>
            <a:off x="7026461" y="3209500"/>
            <a:ext cx="1685026" cy="369331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2610E8-F459-3D40-E207-ED3236163746}"/>
              </a:ext>
            </a:extLst>
          </p:cNvPr>
          <p:cNvSpPr txBox="1"/>
          <p:nvPr/>
        </p:nvSpPr>
        <p:spPr>
          <a:xfrm>
            <a:off x="6958779" y="3226865"/>
            <a:ext cx="1812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검색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A38FBD-21D5-F227-834E-F176ECE231F1}"/>
              </a:ext>
            </a:extLst>
          </p:cNvPr>
          <p:cNvSpPr txBox="1"/>
          <p:nvPr/>
        </p:nvSpPr>
        <p:spPr>
          <a:xfrm>
            <a:off x="172235" y="1640959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B8AEC78-81E2-994F-DC7D-7C40BE8A16D4}"/>
              </a:ext>
            </a:extLst>
          </p:cNvPr>
          <p:cNvSpPr txBox="1"/>
          <p:nvPr/>
        </p:nvSpPr>
        <p:spPr>
          <a:xfrm>
            <a:off x="323829" y="3291706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D5D55D-9FBB-1F9D-FBB5-25147031C254}"/>
              </a:ext>
            </a:extLst>
          </p:cNvPr>
          <p:cNvSpPr txBox="1"/>
          <p:nvPr/>
        </p:nvSpPr>
        <p:spPr>
          <a:xfrm>
            <a:off x="6569777" y="3135601"/>
            <a:ext cx="3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④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133B5E6-8C07-67A8-4619-05767133AB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197904"/>
              </p:ext>
            </p:extLst>
          </p:nvPr>
        </p:nvGraphicFramePr>
        <p:xfrm>
          <a:off x="662011" y="3682733"/>
          <a:ext cx="8128000" cy="2502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8907">
                  <a:extLst>
                    <a:ext uri="{9D8B030D-6E8A-4147-A177-3AD203B41FA5}">
                      <a16:colId xmlns:a16="http://schemas.microsoft.com/office/drawing/2014/main" val="110214443"/>
                    </a:ext>
                  </a:extLst>
                </a:gridCol>
                <a:gridCol w="1303093">
                  <a:extLst>
                    <a:ext uri="{9D8B030D-6E8A-4147-A177-3AD203B41FA5}">
                      <a16:colId xmlns:a16="http://schemas.microsoft.com/office/drawing/2014/main" val="338661675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2003304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93716425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2728288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8764319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54548935"/>
                    </a:ext>
                  </a:extLst>
                </a:gridCol>
              </a:tblGrid>
              <a:tr h="620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순위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팀명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랭크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랭크 점수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나이제한</a:t>
                      </a:r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/>
                        <a:t>팀원수</a:t>
                      </a:r>
                      <a:endParaRPr lang="ko-KR" altLang="en-US" sz="1600" dirty="0"/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생성일자</a:t>
                      </a:r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324429"/>
                  </a:ext>
                </a:extLst>
              </a:tr>
              <a:tr h="6208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문주 군단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브론즈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1820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 – 60</a:t>
                      </a:r>
                      <a:endParaRPr lang="ko-KR" altLang="en-US" dirty="0"/>
                    </a:p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2024.01.01</a:t>
                      </a:r>
                      <a:endParaRPr lang="ko-KR" altLang="en-US" dirty="0"/>
                    </a:p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8423990"/>
                  </a:ext>
                </a:extLst>
              </a:tr>
              <a:tr h="6208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타이거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실버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1770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30-40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2023.01.22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6406739"/>
                  </a:ext>
                </a:extLst>
              </a:tr>
              <a:tr h="620894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231991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79BB55D-01FC-624B-139D-358F30360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567830"/>
              </p:ext>
            </p:extLst>
          </p:nvPr>
        </p:nvGraphicFramePr>
        <p:xfrm>
          <a:off x="634962" y="1764439"/>
          <a:ext cx="8128000" cy="1260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8136933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06193029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84243356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471141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7356171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20370968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54087094"/>
                    </a:ext>
                  </a:extLst>
                </a:gridCol>
              </a:tblGrid>
              <a:tr h="6208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순위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팀명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랭크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랭크 점수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나이제한</a:t>
                      </a:r>
                    </a:p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/>
                        <a:t>팀원수</a:t>
                      </a:r>
                      <a:endParaRPr lang="ko-KR" altLang="en-US" sz="1600" dirty="0"/>
                    </a:p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생성일자</a:t>
                      </a:r>
                    </a:p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662357"/>
                  </a:ext>
                </a:extLst>
              </a:tr>
              <a:tr h="62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드래곤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브론즈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1820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 – 60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2024.01.01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4554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7557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BCF85-E294-241F-6F82-B6C978933368}"/>
              </a:ext>
            </a:extLst>
          </p:cNvPr>
          <p:cNvSpPr/>
          <p:nvPr/>
        </p:nvSpPr>
        <p:spPr>
          <a:xfrm>
            <a:off x="0" y="393700"/>
            <a:ext cx="9067800" cy="5958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69ADAE-C0DC-683E-1FE7-6987FE98BAD0}"/>
              </a:ext>
            </a:extLst>
          </p:cNvPr>
          <p:cNvSpPr/>
          <p:nvPr/>
        </p:nvSpPr>
        <p:spPr>
          <a:xfrm>
            <a:off x="3073400" y="393700"/>
            <a:ext cx="3022600" cy="59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로고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6D87F7-8226-498B-32B8-F0C274FDAD72}"/>
              </a:ext>
            </a:extLst>
          </p:cNvPr>
          <p:cNvSpPr/>
          <p:nvPr/>
        </p:nvSpPr>
        <p:spPr>
          <a:xfrm>
            <a:off x="6096000" y="685800"/>
            <a:ext cx="2971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dirty="0">
                <a:solidFill>
                  <a:sysClr val="windowText" lastClr="000000"/>
                </a:solidFill>
              </a:rPr>
              <a:t>로그인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|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회원가입  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0DE5571-29FB-2ECC-2B20-0907FA055D6F}"/>
              </a:ext>
            </a:extLst>
          </p:cNvPr>
          <p:cNvSpPr/>
          <p:nvPr/>
        </p:nvSpPr>
        <p:spPr>
          <a:xfrm>
            <a:off x="0" y="65024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84C0D9-205F-A313-FA1A-8DA432825FA6}"/>
              </a:ext>
            </a:extLst>
          </p:cNvPr>
          <p:cNvSpPr/>
          <p:nvPr/>
        </p:nvSpPr>
        <p:spPr>
          <a:xfrm>
            <a:off x="0" y="989568"/>
            <a:ext cx="9067800" cy="55128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1282F1-4404-7408-0477-DF96C1913F5D}"/>
              </a:ext>
            </a:extLst>
          </p:cNvPr>
          <p:cNvSpPr txBox="1"/>
          <p:nvPr/>
        </p:nvSpPr>
        <p:spPr>
          <a:xfrm>
            <a:off x="3902958" y="1215838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로그인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952B0B-5E7E-26B0-5C4B-497DBEC2592B}"/>
              </a:ext>
            </a:extLst>
          </p:cNvPr>
          <p:cNvSpPr txBox="1"/>
          <p:nvPr/>
        </p:nvSpPr>
        <p:spPr>
          <a:xfrm>
            <a:off x="101600" y="0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페이지 </a:t>
            </a:r>
            <a:r>
              <a:rPr lang="en-US" altLang="ko-KR" dirty="0"/>
              <a:t>[</a:t>
            </a:r>
            <a:r>
              <a:rPr lang="ko-KR" altLang="en-US" dirty="0"/>
              <a:t>문주영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0CB6B45-3BDC-88F0-7D64-DD468B694A42}"/>
              </a:ext>
            </a:extLst>
          </p:cNvPr>
          <p:cNvSpPr/>
          <p:nvPr/>
        </p:nvSpPr>
        <p:spPr>
          <a:xfrm>
            <a:off x="2982437" y="393700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AF9C63-859F-D83B-2D68-B01598A18F68}"/>
              </a:ext>
            </a:extLst>
          </p:cNvPr>
          <p:cNvSpPr txBox="1"/>
          <p:nvPr/>
        </p:nvSpPr>
        <p:spPr>
          <a:xfrm>
            <a:off x="9067800" y="393700"/>
            <a:ext cx="3113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ko-KR" altLang="en-US" sz="1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D941279-C8BC-27BD-8D55-0E789FC2549A}"/>
              </a:ext>
            </a:extLst>
          </p:cNvPr>
          <p:cNvSpPr/>
          <p:nvPr/>
        </p:nvSpPr>
        <p:spPr>
          <a:xfrm>
            <a:off x="2223837" y="2116474"/>
            <a:ext cx="4620127" cy="3740289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DF5C1DA-D3F5-094E-2ABE-C7486AD2B5E1}"/>
              </a:ext>
            </a:extLst>
          </p:cNvPr>
          <p:cNvSpPr/>
          <p:nvPr/>
        </p:nvSpPr>
        <p:spPr>
          <a:xfrm>
            <a:off x="7748032" y="393700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54231FC-FF5C-EADA-A855-C031B54802CF}"/>
              </a:ext>
            </a:extLst>
          </p:cNvPr>
          <p:cNvSpPr/>
          <p:nvPr/>
        </p:nvSpPr>
        <p:spPr>
          <a:xfrm>
            <a:off x="8241784" y="393700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FE938F-8A7E-90DF-C453-41E21C749DAB}"/>
              </a:ext>
            </a:extLst>
          </p:cNvPr>
          <p:cNvSpPr txBox="1"/>
          <p:nvPr/>
        </p:nvSpPr>
        <p:spPr>
          <a:xfrm>
            <a:off x="9067800" y="393700"/>
            <a:ext cx="311356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000" dirty="0"/>
              <a:t>로고 클릭 시 로그인 페이지로 이동</a:t>
            </a: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로그인 클릭 시 로그인 페이지로 이동</a:t>
            </a: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회원가입 클릭 시 회원가입 페이지로 이동</a:t>
            </a: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아이디 입력</a:t>
            </a:r>
            <a:r>
              <a:rPr lang="en-US" altLang="ko-KR" sz="1000" dirty="0"/>
              <a:t>, </a:t>
            </a:r>
            <a:r>
              <a:rPr lang="ko-KR" altLang="en-US" sz="1000" dirty="0"/>
              <a:t>영문</a:t>
            </a:r>
            <a:r>
              <a:rPr lang="en-US" altLang="ko-KR" sz="1000" dirty="0"/>
              <a:t>, </a:t>
            </a:r>
            <a:r>
              <a:rPr lang="ko-KR" altLang="en-US" sz="1000" dirty="0"/>
              <a:t>숫자 사용하여 </a:t>
            </a:r>
            <a:r>
              <a:rPr lang="en-US" altLang="ko-KR" sz="1000" dirty="0"/>
              <a:t>12</a:t>
            </a:r>
            <a:r>
              <a:rPr lang="ko-KR" altLang="en-US" sz="1000" dirty="0"/>
              <a:t>글자 이내로 작성</a:t>
            </a: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비밀번호 입력</a:t>
            </a:r>
            <a:r>
              <a:rPr lang="en-US" altLang="ko-KR" sz="1000" dirty="0"/>
              <a:t>, </a:t>
            </a:r>
            <a:r>
              <a:rPr lang="ko-KR" altLang="en-US" sz="1000" dirty="0"/>
              <a:t>영문</a:t>
            </a:r>
            <a:r>
              <a:rPr lang="en-US" altLang="ko-KR" sz="1000" dirty="0"/>
              <a:t>, </a:t>
            </a:r>
            <a:r>
              <a:rPr lang="ko-KR" altLang="en-US" sz="1000" dirty="0"/>
              <a:t>숫자</a:t>
            </a:r>
            <a:r>
              <a:rPr lang="en-US" altLang="ko-KR" sz="1000" dirty="0"/>
              <a:t>, </a:t>
            </a:r>
            <a:r>
              <a:rPr lang="ko-KR" altLang="en-US" sz="1000" dirty="0"/>
              <a:t>특수문자 사용하여 </a:t>
            </a:r>
            <a:r>
              <a:rPr lang="en-US" altLang="ko-KR" sz="1000" dirty="0"/>
              <a:t>9</a:t>
            </a:r>
            <a:r>
              <a:rPr lang="ko-KR" altLang="en-US" sz="1000" dirty="0"/>
              <a:t>글자 이상 </a:t>
            </a:r>
            <a:r>
              <a:rPr lang="en-US" altLang="ko-KR" sz="1000" dirty="0"/>
              <a:t>20</a:t>
            </a:r>
            <a:r>
              <a:rPr lang="ko-KR" altLang="en-US" sz="1000" dirty="0"/>
              <a:t>글자 이내로 작성</a:t>
            </a: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로그인 클릭 후 아이디</a:t>
            </a:r>
            <a:r>
              <a:rPr lang="en-US" altLang="ko-KR" sz="1000" dirty="0"/>
              <a:t>, </a:t>
            </a:r>
            <a:r>
              <a:rPr lang="ko-KR" altLang="en-US" sz="1000" dirty="0"/>
              <a:t>비밀번호 각 회원 </a:t>
            </a:r>
            <a:r>
              <a:rPr lang="en-US" altLang="ko-KR" sz="1000" dirty="0"/>
              <a:t>DB</a:t>
            </a:r>
            <a:r>
              <a:rPr lang="ko-KR" altLang="en-US" sz="1000" dirty="0"/>
              <a:t>정보와 동일하면 서비스</a:t>
            </a:r>
            <a:r>
              <a:rPr lang="en-US" altLang="ko-KR" sz="1000" dirty="0"/>
              <a:t> </a:t>
            </a:r>
            <a:r>
              <a:rPr lang="ko-KR" altLang="en-US" sz="1000" dirty="0"/>
              <a:t>메인 페이지로 이동 </a:t>
            </a:r>
            <a:r>
              <a:rPr lang="en-US" altLang="ko-KR" sz="1000" dirty="0"/>
              <a:t>- </a:t>
            </a:r>
            <a:r>
              <a:rPr lang="ko-KR" altLang="en-US" sz="1000" dirty="0"/>
              <a:t>다를 시 다르다는 메시지창</a:t>
            </a:r>
            <a:r>
              <a:rPr lang="en-US" altLang="ko-KR" sz="1000" dirty="0"/>
              <a:t>(alert) </a:t>
            </a:r>
            <a:r>
              <a:rPr lang="ko-KR" altLang="en-US" sz="1000" dirty="0"/>
              <a:t>띄우기</a:t>
            </a: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회원가입 클릭 시 회원가입 페이지 이동</a:t>
            </a: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아이디 찾기 클릭 시 아이디 찾기 페이지 이동</a:t>
            </a: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비밀번호 찾기 클릭 시 비밀번호 찾기 페이지 이동</a:t>
            </a:r>
            <a:endParaRPr lang="en-US" altLang="ko-KR" sz="1000" dirty="0"/>
          </a:p>
          <a:p>
            <a:pPr marL="342900" indent="-342900">
              <a:buAutoNum type="arabicPeriod"/>
            </a:pPr>
            <a:endParaRPr lang="en-US" altLang="ko-KR" sz="1000" dirty="0"/>
          </a:p>
          <a:p>
            <a:pPr marL="342900" indent="-342900">
              <a:buAutoNum type="arabicPeriod"/>
            </a:pPr>
            <a:r>
              <a:rPr lang="ko-KR" altLang="en-US" sz="1000" dirty="0"/>
              <a:t>소셜 로그인 </a:t>
            </a:r>
            <a:r>
              <a:rPr lang="en-US" altLang="ko-KR" sz="1000" dirty="0"/>
              <a:t>(</a:t>
            </a:r>
            <a:r>
              <a:rPr lang="ko-KR" altLang="en-US" sz="1000" dirty="0"/>
              <a:t>가능 시 </a:t>
            </a:r>
            <a:r>
              <a:rPr lang="en-US" altLang="ko-KR" sz="1000" dirty="0"/>
              <a:t>3</a:t>
            </a:r>
            <a:r>
              <a:rPr lang="ko-KR" altLang="en-US" sz="1000" dirty="0"/>
              <a:t>차 때 구현</a:t>
            </a:r>
            <a:r>
              <a:rPr lang="en-US" altLang="ko-KR" sz="1000" dirty="0"/>
              <a:t>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591BA93-3067-763C-467E-8B95D6C019D7}"/>
              </a:ext>
            </a:extLst>
          </p:cNvPr>
          <p:cNvSpPr/>
          <p:nvPr/>
        </p:nvSpPr>
        <p:spPr>
          <a:xfrm>
            <a:off x="3073400" y="2543396"/>
            <a:ext cx="30226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아이디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59AD4B-562C-EA1E-B6F2-5AFAAFB42AD5}"/>
              </a:ext>
            </a:extLst>
          </p:cNvPr>
          <p:cNvSpPr/>
          <p:nvPr/>
        </p:nvSpPr>
        <p:spPr>
          <a:xfrm>
            <a:off x="3073400" y="3343496"/>
            <a:ext cx="30226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비밀번호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4569C8-8221-C5C3-C249-4A0536D4B91B}"/>
              </a:ext>
            </a:extLst>
          </p:cNvPr>
          <p:cNvSpPr/>
          <p:nvPr/>
        </p:nvSpPr>
        <p:spPr>
          <a:xfrm>
            <a:off x="3073400" y="4143596"/>
            <a:ext cx="14605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Login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8D68471-E50B-0F0F-BE46-78CC0AA7D09C}"/>
              </a:ext>
            </a:extLst>
          </p:cNvPr>
          <p:cNvSpPr/>
          <p:nvPr/>
        </p:nvSpPr>
        <p:spPr>
          <a:xfrm>
            <a:off x="4635500" y="4143596"/>
            <a:ext cx="14605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회원가입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46C614-176E-3D45-7C6A-F197D956D953}"/>
              </a:ext>
            </a:extLst>
          </p:cNvPr>
          <p:cNvSpPr txBox="1"/>
          <p:nvPr/>
        </p:nvSpPr>
        <p:spPr>
          <a:xfrm>
            <a:off x="3993718" y="4666696"/>
            <a:ext cx="2132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아이디 찾기 </a:t>
            </a:r>
            <a:r>
              <a:rPr lang="en-US" altLang="ko-KR" sz="1200" dirty="0"/>
              <a:t>| </a:t>
            </a:r>
            <a:r>
              <a:rPr lang="ko-KR" altLang="en-US" sz="1200" dirty="0"/>
              <a:t>비밀번호 찾기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A613443-7037-A7C5-30FD-5D8AEF76C6F3}"/>
              </a:ext>
            </a:extLst>
          </p:cNvPr>
          <p:cNvSpPr/>
          <p:nvPr/>
        </p:nvSpPr>
        <p:spPr>
          <a:xfrm>
            <a:off x="2907268" y="3193787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FD1A94-80EE-1A33-200F-CAF97B14D462}"/>
              </a:ext>
            </a:extLst>
          </p:cNvPr>
          <p:cNvSpPr/>
          <p:nvPr/>
        </p:nvSpPr>
        <p:spPr>
          <a:xfrm>
            <a:off x="2958784" y="4003407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593F6F-FF65-A42A-42FD-D9A0FD4232D8}"/>
              </a:ext>
            </a:extLst>
          </p:cNvPr>
          <p:cNvSpPr/>
          <p:nvPr/>
        </p:nvSpPr>
        <p:spPr>
          <a:xfrm>
            <a:off x="4469368" y="3980643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7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0A9E186-A5FE-B26B-61C0-F3893B64FD47}"/>
              </a:ext>
            </a:extLst>
          </p:cNvPr>
          <p:cNvSpPr/>
          <p:nvPr/>
        </p:nvSpPr>
        <p:spPr>
          <a:xfrm>
            <a:off x="3952716" y="4523971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8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BD790BE-B0B4-7BD6-A094-B862EEF4D00E}"/>
              </a:ext>
            </a:extLst>
          </p:cNvPr>
          <p:cNvSpPr/>
          <p:nvPr/>
        </p:nvSpPr>
        <p:spPr>
          <a:xfrm>
            <a:off x="4893743" y="4537076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9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A8FFEE9-7B5B-6050-5C0A-369E02408DC3}"/>
              </a:ext>
            </a:extLst>
          </p:cNvPr>
          <p:cNvSpPr/>
          <p:nvPr/>
        </p:nvSpPr>
        <p:spPr>
          <a:xfrm>
            <a:off x="2907984" y="2422721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180AC7-95FD-2E27-B0F2-A29B3D4A3AC4}"/>
              </a:ext>
            </a:extLst>
          </p:cNvPr>
          <p:cNvSpPr txBox="1"/>
          <p:nvPr/>
        </p:nvSpPr>
        <p:spPr>
          <a:xfrm>
            <a:off x="101600" y="1098809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배경에 축구 사진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952F31C-CC00-2BE8-A422-124EB1834FE5}"/>
              </a:ext>
            </a:extLst>
          </p:cNvPr>
          <p:cNvSpPr/>
          <p:nvPr/>
        </p:nvSpPr>
        <p:spPr>
          <a:xfrm>
            <a:off x="2958784" y="4977153"/>
            <a:ext cx="699530" cy="69953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G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388D9B8E-0A6C-DC02-FE3D-4E05792A2331}"/>
              </a:ext>
            </a:extLst>
          </p:cNvPr>
          <p:cNvSpPr/>
          <p:nvPr/>
        </p:nvSpPr>
        <p:spPr>
          <a:xfrm>
            <a:off x="4235651" y="4977153"/>
            <a:ext cx="699530" cy="69953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N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A936739-F37B-137F-5DB7-3FF5F9C7481F}"/>
              </a:ext>
            </a:extLst>
          </p:cNvPr>
          <p:cNvSpPr/>
          <p:nvPr/>
        </p:nvSpPr>
        <p:spPr>
          <a:xfrm>
            <a:off x="5477840" y="4977153"/>
            <a:ext cx="699530" cy="69953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K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FF269A-B302-99FE-178D-3CF5A74128D2}"/>
              </a:ext>
            </a:extLst>
          </p:cNvPr>
          <p:cNvSpPr/>
          <p:nvPr/>
        </p:nvSpPr>
        <p:spPr>
          <a:xfrm>
            <a:off x="2853121" y="4881011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</a:rPr>
              <a:t>10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850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415F03-58E1-5760-DD3F-382D40EE352D}"/>
              </a:ext>
            </a:extLst>
          </p:cNvPr>
          <p:cNvSpPr/>
          <p:nvPr/>
        </p:nvSpPr>
        <p:spPr>
          <a:xfrm>
            <a:off x="0" y="393700"/>
            <a:ext cx="9067800" cy="95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A580FD3-F29D-0A6E-7C0A-08012008ACD5}"/>
              </a:ext>
            </a:extLst>
          </p:cNvPr>
          <p:cNvSpPr/>
          <p:nvPr/>
        </p:nvSpPr>
        <p:spPr>
          <a:xfrm>
            <a:off x="3073400" y="393700"/>
            <a:ext cx="3022600" cy="59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로고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66E863-7D93-E63B-994E-C6538FB463A0}"/>
              </a:ext>
            </a:extLst>
          </p:cNvPr>
          <p:cNvSpPr/>
          <p:nvPr/>
        </p:nvSpPr>
        <p:spPr>
          <a:xfrm>
            <a:off x="0" y="9906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팀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경기장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랭킹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공지사항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B5AC24-9A0F-7084-88D6-7EB0804BBD61}"/>
              </a:ext>
            </a:extLst>
          </p:cNvPr>
          <p:cNvSpPr/>
          <p:nvPr/>
        </p:nvSpPr>
        <p:spPr>
          <a:xfrm>
            <a:off x="6096000" y="685800"/>
            <a:ext cx="2971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dirty="0">
                <a:solidFill>
                  <a:sysClr val="windowText" lastClr="000000"/>
                </a:solidFill>
              </a:rPr>
              <a:t>로그아웃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C72EE8-D50B-5C29-9C5E-ADC31897DC30}"/>
              </a:ext>
            </a:extLst>
          </p:cNvPr>
          <p:cNvSpPr/>
          <p:nvPr/>
        </p:nvSpPr>
        <p:spPr>
          <a:xfrm>
            <a:off x="0" y="65024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CC16F73-C81D-EA92-2351-0C0C14737A99}"/>
              </a:ext>
            </a:extLst>
          </p:cNvPr>
          <p:cNvSpPr/>
          <p:nvPr/>
        </p:nvSpPr>
        <p:spPr>
          <a:xfrm>
            <a:off x="0" y="1346200"/>
            <a:ext cx="9067800" cy="5156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8BE6881-A054-B79E-698C-859F1C075CB5}"/>
              </a:ext>
            </a:extLst>
          </p:cNvPr>
          <p:cNvSpPr/>
          <p:nvPr/>
        </p:nvSpPr>
        <p:spPr>
          <a:xfrm>
            <a:off x="1543050" y="1466850"/>
            <a:ext cx="5734052" cy="571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천안 지역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랭겜</a:t>
            </a:r>
            <a:r>
              <a:rPr lang="ko-KR" altLang="en-US" dirty="0">
                <a:solidFill>
                  <a:sysClr val="windowText" lastClr="000000"/>
                </a:solidFill>
              </a:rPr>
              <a:t> 구합니다</a:t>
            </a:r>
            <a:r>
              <a:rPr lang="en-US" altLang="ko-KR" dirty="0">
                <a:solidFill>
                  <a:sysClr val="windowText" lastClr="000000"/>
                </a:solidFill>
              </a:rPr>
              <a:t>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062F6DB-8794-BE82-8343-46A01E128BF0}"/>
              </a:ext>
            </a:extLst>
          </p:cNvPr>
          <p:cNvSpPr/>
          <p:nvPr/>
        </p:nvSpPr>
        <p:spPr>
          <a:xfrm>
            <a:off x="1559080" y="2088160"/>
            <a:ext cx="603250" cy="28078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ysClr val="windowText" lastClr="000000"/>
                </a:solidFill>
              </a:rPr>
              <a:t>#</a:t>
            </a:r>
            <a:r>
              <a:rPr lang="ko-KR" altLang="en-US" sz="900" dirty="0">
                <a:solidFill>
                  <a:sysClr val="windowText" lastClr="000000"/>
                </a:solidFill>
              </a:rPr>
              <a:t>고딩</a:t>
            </a:r>
            <a:endParaRPr lang="en-US" altLang="ko-KR" sz="900" dirty="0">
              <a:solidFill>
                <a:sysClr val="windowText" lastClr="000000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3AC5AFC-4680-36C8-A54D-634D9FD82EBC}"/>
              </a:ext>
            </a:extLst>
          </p:cNvPr>
          <p:cNvSpPr/>
          <p:nvPr/>
        </p:nvSpPr>
        <p:spPr>
          <a:xfrm>
            <a:off x="4723521" y="2092032"/>
            <a:ext cx="1423261" cy="25121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ysClr val="windowText" lastClr="000000"/>
                </a:solidFill>
              </a:rPr>
              <a:t>8</a:t>
            </a:r>
            <a:r>
              <a:rPr lang="en-US" altLang="ko-KR" sz="600" dirty="0">
                <a:solidFill>
                  <a:sysClr val="windowText" lastClr="000000"/>
                </a:solidFill>
              </a:rPr>
              <a:t>(</a:t>
            </a:r>
            <a:r>
              <a:rPr lang="ko-KR" altLang="en-US" sz="600" dirty="0">
                <a:solidFill>
                  <a:sysClr val="windowText" lastClr="000000"/>
                </a:solidFill>
              </a:rPr>
              <a:t>현재 인원</a:t>
            </a:r>
            <a:r>
              <a:rPr lang="en-US" altLang="ko-KR" sz="600" dirty="0">
                <a:solidFill>
                  <a:sysClr val="windowText" lastClr="000000"/>
                </a:solidFill>
              </a:rPr>
              <a:t>)</a:t>
            </a:r>
            <a:r>
              <a:rPr lang="ko-KR" altLang="en-US" sz="6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900" dirty="0">
                <a:solidFill>
                  <a:sysClr val="windowText" lastClr="000000"/>
                </a:solidFill>
              </a:rPr>
              <a:t>/</a:t>
            </a:r>
            <a:r>
              <a:rPr lang="ko-KR" altLang="en-US" sz="9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900" dirty="0">
                <a:solidFill>
                  <a:sysClr val="windowText" lastClr="000000"/>
                </a:solidFill>
              </a:rPr>
              <a:t>28</a:t>
            </a:r>
            <a:r>
              <a:rPr lang="en-US" altLang="ko-KR" sz="600" dirty="0">
                <a:solidFill>
                  <a:sysClr val="windowText" lastClr="000000"/>
                </a:solidFill>
              </a:rPr>
              <a:t>(</a:t>
            </a:r>
            <a:r>
              <a:rPr lang="ko-KR" altLang="en-US" sz="600" dirty="0">
                <a:solidFill>
                  <a:sysClr val="windowText" lastClr="000000"/>
                </a:solidFill>
              </a:rPr>
              <a:t>참여 필요 인원</a:t>
            </a:r>
            <a:r>
              <a:rPr lang="en-US" altLang="ko-KR" sz="600" dirty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AC3867-542D-32A9-E9DC-FCABEEE29CA6}"/>
              </a:ext>
            </a:extLst>
          </p:cNvPr>
          <p:cNvSpPr/>
          <p:nvPr/>
        </p:nvSpPr>
        <p:spPr>
          <a:xfrm>
            <a:off x="7858131" y="6045796"/>
            <a:ext cx="874071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경기 참여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/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나가기</a:t>
            </a:r>
            <a:endParaRPr lang="en-US" altLang="ko-KR" sz="1000" dirty="0">
              <a:solidFill>
                <a:sysClr val="windowText" lastClr="000000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6E3D275-F09D-A2E8-5BE3-2C707B97B42C}"/>
              </a:ext>
            </a:extLst>
          </p:cNvPr>
          <p:cNvSpPr/>
          <p:nvPr/>
        </p:nvSpPr>
        <p:spPr>
          <a:xfrm>
            <a:off x="1592590" y="4864102"/>
            <a:ext cx="5608338" cy="78739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ysClr val="windowText" lastClr="000000"/>
                </a:solidFill>
              </a:rPr>
              <a:t>공지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Moon(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문주군단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)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: 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저요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? 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왜요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?  (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공지 상단 고정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)</a:t>
            </a:r>
          </a:p>
          <a:p>
            <a:r>
              <a:rPr lang="ko-KR" altLang="en-US" sz="1000" dirty="0">
                <a:solidFill>
                  <a:sysClr val="windowText" lastClr="000000"/>
                </a:solidFill>
              </a:rPr>
              <a:t>코멘트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Hong(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문주군단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: 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완벽한 날씨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~(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일반 메시지 </a:t>
            </a:r>
            <a:r>
              <a:rPr lang="ko-KR" altLang="en-US" sz="1000" dirty="0" err="1">
                <a:solidFill>
                  <a:sysClr val="windowText" lastClr="000000"/>
                </a:solidFill>
              </a:rPr>
              <a:t>시간순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)</a:t>
            </a:r>
          </a:p>
          <a:p>
            <a:r>
              <a:rPr lang="ko-KR" altLang="en-US" sz="1000" dirty="0">
                <a:solidFill>
                  <a:sysClr val="windowText" lastClr="000000"/>
                </a:solidFill>
              </a:rPr>
              <a:t>코멘트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Mun(</a:t>
            </a:r>
            <a:r>
              <a:rPr lang="ko-KR" altLang="en-US" sz="1000" dirty="0" err="1">
                <a:solidFill>
                  <a:sysClr val="windowText" lastClr="000000"/>
                </a:solidFill>
              </a:rPr>
              <a:t>개발냥발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) : 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머릿속에서 떠나질 안아요 </a:t>
            </a:r>
            <a:r>
              <a:rPr lang="ko-KR" altLang="en-US" sz="1000" dirty="0" err="1">
                <a:solidFill>
                  <a:sysClr val="windowText" lastClr="000000"/>
                </a:solidFill>
              </a:rPr>
              <a:t>ㅠ</a:t>
            </a:r>
            <a:endParaRPr lang="en-US" altLang="ko-KR" sz="1000" dirty="0">
              <a:solidFill>
                <a:sysClr val="windowText" lastClr="000000"/>
              </a:solidFill>
            </a:endParaRPr>
          </a:p>
          <a:p>
            <a:r>
              <a:rPr lang="en-US" altLang="ko-KR" sz="1000" dirty="0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2C3BEC-ADCB-447E-8449-828E51F8F233}"/>
              </a:ext>
            </a:extLst>
          </p:cNvPr>
          <p:cNvSpPr/>
          <p:nvPr/>
        </p:nvSpPr>
        <p:spPr>
          <a:xfrm>
            <a:off x="6877056" y="6045796"/>
            <a:ext cx="981075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ysClr val="windowText" lastClr="000000"/>
                </a:solidFill>
              </a:rPr>
              <a:t>방 관리자 편집</a:t>
            </a:r>
            <a:br>
              <a:rPr lang="en-US" altLang="ko-KR" sz="800" dirty="0">
                <a:solidFill>
                  <a:sysClr val="windowText" lastClr="000000"/>
                </a:solidFill>
              </a:rPr>
            </a:br>
            <a:r>
              <a:rPr lang="en-US" altLang="ko-KR" sz="800" dirty="0">
                <a:solidFill>
                  <a:sysClr val="windowText" lastClr="000000"/>
                </a:solidFill>
              </a:rPr>
              <a:t>(</a:t>
            </a:r>
            <a:r>
              <a:rPr lang="ko-KR" altLang="en-US" sz="800" dirty="0">
                <a:solidFill>
                  <a:sysClr val="windowText" lastClr="000000"/>
                </a:solidFill>
              </a:rPr>
              <a:t>방 생성자만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9E24A7A-FF70-8A4C-AE17-ECC1C7F2E6D1}"/>
              </a:ext>
            </a:extLst>
          </p:cNvPr>
          <p:cNvSpPr/>
          <p:nvPr/>
        </p:nvSpPr>
        <p:spPr>
          <a:xfrm>
            <a:off x="6183340" y="2089909"/>
            <a:ext cx="1017588" cy="2622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방 개설일</a:t>
            </a:r>
            <a:endParaRPr lang="en-US" altLang="ko-KR" sz="900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900" dirty="0">
                <a:solidFill>
                  <a:sysClr val="windowText" lastClr="000000"/>
                </a:solidFill>
              </a:rPr>
              <a:t>2024-5-29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AFB7DD9-0BE2-97BC-E14E-2D88FBC4626E}"/>
              </a:ext>
            </a:extLst>
          </p:cNvPr>
          <p:cNvSpPr txBox="1"/>
          <p:nvPr/>
        </p:nvSpPr>
        <p:spPr>
          <a:xfrm>
            <a:off x="7486624" y="2409196"/>
            <a:ext cx="635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74EE11-2347-5991-0311-984FAB787EA5}"/>
              </a:ext>
            </a:extLst>
          </p:cNvPr>
          <p:cNvSpPr txBox="1"/>
          <p:nvPr/>
        </p:nvSpPr>
        <p:spPr>
          <a:xfrm>
            <a:off x="9180532" y="431800"/>
            <a:ext cx="2546341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900" dirty="0"/>
              <a:t>지역 표시</a:t>
            </a:r>
            <a:endParaRPr lang="en-US" altLang="ko-KR" sz="900" dirty="0"/>
          </a:p>
          <a:p>
            <a:pPr marL="228600" indent="-228600">
              <a:buAutoNum type="arabicPeriod"/>
            </a:pPr>
            <a:r>
              <a:rPr lang="ko-KR" altLang="en-US" sz="900" dirty="0"/>
              <a:t>경기 방 제목 표시</a:t>
            </a:r>
            <a:endParaRPr lang="en-US" altLang="ko-KR" sz="900" dirty="0"/>
          </a:p>
          <a:p>
            <a:pPr marL="228600" indent="-228600">
              <a:buAutoNum type="arabicPeriod"/>
            </a:pPr>
            <a:r>
              <a:rPr lang="ko-KR" altLang="en-US" sz="900" dirty="0"/>
              <a:t>해시 태그 표시</a:t>
            </a:r>
            <a:r>
              <a:rPr lang="en-US" altLang="ko-KR" sz="900" dirty="0"/>
              <a:t>(</a:t>
            </a:r>
            <a:r>
              <a:rPr lang="ko-KR" altLang="en-US" sz="900" dirty="0"/>
              <a:t>검색 및 간단한 소개 표현 역할</a:t>
            </a:r>
            <a:r>
              <a:rPr lang="en-US" altLang="ko-KR" sz="900" dirty="0"/>
              <a:t>)</a:t>
            </a:r>
          </a:p>
          <a:p>
            <a:pPr marL="228600" indent="-228600">
              <a:buAutoNum type="arabicPeriod"/>
            </a:pPr>
            <a:r>
              <a:rPr lang="ko-KR" altLang="en-US" sz="900" dirty="0"/>
              <a:t>전체 참여 인원 및 참여 필요 인원</a:t>
            </a:r>
            <a:r>
              <a:rPr lang="en-US" altLang="ko-KR" sz="900" dirty="0"/>
              <a:t>(</a:t>
            </a:r>
            <a:r>
              <a:rPr lang="ko-KR" altLang="en-US" sz="900" dirty="0"/>
              <a:t>경기 확정 시 필요 인원</a:t>
            </a:r>
            <a:r>
              <a:rPr lang="en-US" altLang="ko-KR" sz="900" dirty="0"/>
              <a:t>, </a:t>
            </a:r>
            <a:r>
              <a:rPr lang="ko-KR" altLang="en-US" sz="900" dirty="0" err="1"/>
              <a:t>우리팀</a:t>
            </a:r>
            <a:r>
              <a:rPr lang="ko-KR" altLang="en-US" sz="900" dirty="0"/>
              <a:t> 상대팀 반반</a:t>
            </a:r>
            <a:r>
              <a:rPr lang="en-US" altLang="ko-KR" sz="900" dirty="0"/>
              <a:t>)</a:t>
            </a:r>
          </a:p>
          <a:p>
            <a:pPr marL="228600" indent="-228600">
              <a:buAutoNum type="arabicPeriod"/>
            </a:pPr>
            <a:r>
              <a:rPr lang="ko-KR" altLang="en-US" sz="900" dirty="0"/>
              <a:t>방 개설일 표시</a:t>
            </a:r>
            <a:r>
              <a:rPr lang="en-US" altLang="ko-KR" sz="900" dirty="0"/>
              <a:t>(</a:t>
            </a:r>
            <a:r>
              <a:rPr lang="ko-KR" altLang="en-US" sz="900" dirty="0"/>
              <a:t>얼마나 최신으로 만들어 졌는지 확인용</a:t>
            </a:r>
            <a:r>
              <a:rPr lang="en-US" altLang="ko-KR" sz="900" dirty="0"/>
              <a:t>)	</a:t>
            </a:r>
          </a:p>
          <a:p>
            <a:pPr marL="228600" indent="-228600">
              <a:buAutoNum type="arabicPeriod"/>
            </a:pPr>
            <a:r>
              <a:rPr lang="ko-KR" altLang="en-US" sz="900" dirty="0" err="1"/>
              <a:t>우리팀</a:t>
            </a:r>
            <a:r>
              <a:rPr lang="ko-KR" altLang="en-US" sz="900" dirty="0"/>
              <a:t> 및 상대 팀 정보 및 참여 명단 표시</a:t>
            </a:r>
            <a:r>
              <a:rPr lang="en-US" altLang="ko-KR" sz="900" dirty="0"/>
              <a:t>/</a:t>
            </a:r>
            <a:r>
              <a:rPr lang="ko-KR" altLang="en-US" sz="900" dirty="0"/>
              <a:t>방이 생성되면 </a:t>
            </a:r>
            <a:r>
              <a:rPr lang="ko-KR" altLang="en-US" sz="900" dirty="0" err="1"/>
              <a:t>우리팀</a:t>
            </a:r>
            <a:r>
              <a:rPr lang="ko-KR" altLang="en-US" sz="900" dirty="0"/>
              <a:t> 페이지에 경기 일정에 </a:t>
            </a:r>
            <a:r>
              <a:rPr lang="ko-KR" altLang="en-US" sz="900" dirty="0" err="1"/>
              <a:t>리스트업됨</a:t>
            </a:r>
            <a:r>
              <a:rPr lang="ko-KR" altLang="en-US" sz="900" dirty="0"/>
              <a:t> </a:t>
            </a:r>
            <a:r>
              <a:rPr lang="en-US" altLang="ko-KR" sz="900" dirty="0"/>
              <a:t>/ </a:t>
            </a:r>
            <a:r>
              <a:rPr lang="ko-KR" altLang="en-US" sz="900" dirty="0"/>
              <a:t>상대팀 관리자가 경기방에 들어와 경기 참여하면 상대팀 란에 나타나고 경기 생성 팀장이 확인 후 요청 수락 거절</a:t>
            </a:r>
            <a:r>
              <a:rPr lang="en-US" altLang="ko-KR" sz="900" dirty="0"/>
              <a:t>(</a:t>
            </a:r>
            <a:r>
              <a:rPr lang="ko-KR" altLang="en-US" sz="900" dirty="0"/>
              <a:t>거절하면 </a:t>
            </a:r>
            <a:r>
              <a:rPr lang="ko-KR" altLang="en-US" sz="900" dirty="0" err="1"/>
              <a:t>나가짐</a:t>
            </a:r>
            <a:r>
              <a:rPr lang="en-US" altLang="ko-KR" sz="900" dirty="0"/>
              <a:t>) /</a:t>
            </a:r>
          </a:p>
          <a:p>
            <a:pPr marL="228600" indent="-228600">
              <a:buAutoNum type="arabicPeriod"/>
            </a:pPr>
            <a:r>
              <a:rPr lang="ko-KR" altLang="en-US" sz="900" dirty="0"/>
              <a:t>심판 정보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간략한 심판 정보 </a:t>
            </a:r>
            <a:r>
              <a:rPr lang="ko-KR" altLang="en-US" sz="900" dirty="0" err="1"/>
              <a:t>모달</a:t>
            </a:r>
            <a:r>
              <a:rPr lang="ko-KR" altLang="en-US" sz="900" dirty="0"/>
              <a:t> 창으로 생성됨</a:t>
            </a:r>
            <a:r>
              <a:rPr lang="en-US" altLang="ko-KR" sz="900" dirty="0"/>
              <a:t>(</a:t>
            </a:r>
            <a:r>
              <a:rPr lang="ko-KR" altLang="en-US" sz="900" dirty="0"/>
              <a:t>심판 요청 페이지에 있는 개별 심판 페이지 활용</a:t>
            </a:r>
            <a:r>
              <a:rPr lang="en-US" altLang="ko-KR" sz="900" dirty="0"/>
              <a:t>) </a:t>
            </a:r>
            <a:r>
              <a:rPr lang="ko-KR" altLang="en-US" sz="900" dirty="0"/>
              <a:t>미승인시 이름과 미승낙이라고 표시되고 </a:t>
            </a:r>
            <a:r>
              <a:rPr lang="ko-KR" altLang="en-US" sz="900" dirty="0" err="1"/>
              <a:t>거절시</a:t>
            </a:r>
            <a:r>
              <a:rPr lang="ko-KR" altLang="en-US" sz="900" dirty="0"/>
              <a:t> 거절됨으로 바뀜 거절됨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</a:t>
            </a:r>
            <a:r>
              <a:rPr lang="ko-KR" altLang="en-US" sz="900" dirty="0" err="1"/>
              <a:t>방편집</a:t>
            </a:r>
            <a:r>
              <a:rPr lang="ko-KR" altLang="en-US" sz="900" dirty="0"/>
              <a:t> </a:t>
            </a:r>
            <a:r>
              <a:rPr lang="en-US" altLang="ko-KR" sz="900" dirty="0"/>
              <a:t>-&gt; </a:t>
            </a:r>
            <a:r>
              <a:rPr lang="ko-KR" altLang="en-US" sz="900" dirty="0"/>
              <a:t>심판 선택으로 이동됨</a:t>
            </a:r>
            <a:endParaRPr lang="en-US" altLang="ko-KR" sz="900" dirty="0"/>
          </a:p>
          <a:p>
            <a:pPr marL="228600" indent="-228600">
              <a:buAutoNum type="arabicPeriod"/>
            </a:pPr>
            <a:r>
              <a:rPr lang="ko-KR" altLang="en-US" sz="900" dirty="0"/>
              <a:t>경기 일시 표시</a:t>
            </a:r>
            <a:endParaRPr lang="en-US" altLang="ko-KR" sz="900" dirty="0"/>
          </a:p>
          <a:p>
            <a:pPr marL="228600" indent="-228600">
              <a:buAutoNum type="arabicPeriod"/>
            </a:pPr>
            <a:r>
              <a:rPr lang="ko-KR" altLang="en-US" sz="900" dirty="0"/>
              <a:t>경기장 주소</a:t>
            </a:r>
            <a:endParaRPr lang="en-US" altLang="ko-KR" sz="900" dirty="0"/>
          </a:p>
          <a:p>
            <a:pPr marL="228600" indent="-228600">
              <a:buAutoNum type="arabicPeriod"/>
            </a:pPr>
            <a:r>
              <a:rPr lang="ko-KR" altLang="en-US" sz="900" dirty="0"/>
              <a:t>경기 생성시 입력한 경기 설명 및 경기 공지</a:t>
            </a:r>
            <a:r>
              <a:rPr lang="en-US" altLang="ko-KR" sz="900" dirty="0"/>
              <a:t>(</a:t>
            </a:r>
            <a:r>
              <a:rPr lang="ko-KR" altLang="en-US" sz="900" dirty="0"/>
              <a:t>경기 생성자만가능</a:t>
            </a:r>
            <a:r>
              <a:rPr lang="en-US" altLang="ko-KR" sz="900" dirty="0"/>
              <a:t>) </a:t>
            </a:r>
            <a:r>
              <a:rPr lang="ko-KR" altLang="en-US" sz="900" dirty="0"/>
              <a:t>일반 팀원 및 상대팀원 간단 코멘트 기능</a:t>
            </a:r>
            <a:r>
              <a:rPr lang="en-US" altLang="ko-KR" sz="900" dirty="0"/>
              <a:t> </a:t>
            </a:r>
            <a:r>
              <a:rPr lang="ko-KR" altLang="en-US" sz="900" dirty="0"/>
              <a:t>공지 및 경기 소개는 상단에 고정</a:t>
            </a:r>
            <a:endParaRPr lang="en-US" altLang="ko-KR" sz="900" dirty="0"/>
          </a:p>
          <a:p>
            <a:pPr marL="228600" indent="-228600">
              <a:buAutoNum type="arabicPeriod"/>
            </a:pPr>
            <a:r>
              <a:rPr lang="ko-KR" altLang="en-US" sz="900" dirty="0"/>
              <a:t>코멘트 입력</a:t>
            </a:r>
            <a:endParaRPr lang="en-US" altLang="ko-KR" sz="900" dirty="0"/>
          </a:p>
          <a:p>
            <a:pPr marL="228600" indent="-228600">
              <a:buAutoNum type="arabicPeriod"/>
            </a:pPr>
            <a:r>
              <a:rPr lang="ko-KR" altLang="en-US" sz="900" dirty="0"/>
              <a:t>코멘트 제출</a:t>
            </a:r>
            <a:endParaRPr lang="en-US" altLang="ko-KR" sz="900" dirty="0"/>
          </a:p>
          <a:p>
            <a:pPr marL="228600" indent="-228600">
              <a:buAutoNum type="arabicPeriod"/>
            </a:pPr>
            <a:endParaRPr lang="en-US" altLang="ko-KR" sz="900" dirty="0"/>
          </a:p>
          <a:p>
            <a:pPr marL="228600" indent="-228600">
              <a:buAutoNum type="arabicPeriod"/>
            </a:pPr>
            <a:r>
              <a:rPr lang="ko-KR" altLang="en-US" sz="900" dirty="0"/>
              <a:t>경기장 지도</a:t>
            </a:r>
            <a:r>
              <a:rPr lang="en-US" altLang="ko-KR" sz="900" dirty="0"/>
              <a:t>(</a:t>
            </a:r>
            <a:r>
              <a:rPr lang="en-US" altLang="ko-KR" sz="900" dirty="0" err="1"/>
              <a:t>api</a:t>
            </a:r>
            <a:r>
              <a:rPr lang="en-US" altLang="ko-KR" sz="900" dirty="0"/>
              <a:t> </a:t>
            </a:r>
            <a:r>
              <a:rPr lang="ko-KR" altLang="en-US" sz="900" dirty="0"/>
              <a:t>활용 구현 가능할 시</a:t>
            </a:r>
            <a:r>
              <a:rPr lang="en-US" altLang="ko-KR" sz="900" dirty="0"/>
              <a:t>)</a:t>
            </a:r>
          </a:p>
          <a:p>
            <a:pPr marL="228600" indent="-228600">
              <a:buAutoNum type="arabicPeriod"/>
            </a:pPr>
            <a:r>
              <a:rPr lang="ko-KR" altLang="en-US" sz="900" dirty="0"/>
              <a:t>방 관리자 편집</a:t>
            </a:r>
            <a:r>
              <a:rPr lang="en-US" altLang="ko-KR" sz="900" dirty="0"/>
              <a:t>(</a:t>
            </a:r>
            <a:r>
              <a:rPr lang="ko-KR" altLang="en-US" sz="900" dirty="0"/>
              <a:t>경기 생성자만 보이고 편집 버튼 누르면 경기 장 정보 고대로 가져가서 경기 만들기 페이지로 이동</a:t>
            </a:r>
            <a:r>
              <a:rPr lang="en-US" altLang="ko-KR" sz="900" dirty="0"/>
              <a:t>)</a:t>
            </a:r>
          </a:p>
          <a:p>
            <a:pPr marL="228600" indent="-228600">
              <a:buAutoNum type="arabicPeriod"/>
            </a:pPr>
            <a:r>
              <a:rPr lang="ko-KR" altLang="en-US" sz="900" dirty="0"/>
              <a:t>경기 참여하기</a:t>
            </a:r>
            <a:r>
              <a:rPr lang="en-US" altLang="ko-KR" sz="900" dirty="0"/>
              <a:t>(</a:t>
            </a:r>
            <a:r>
              <a:rPr lang="ko-KR" altLang="en-US" sz="900" dirty="0"/>
              <a:t>상대팀은 팀관리자가 참여해야 참여 가능 결제 페이지로 이동됨 나가기 버튼 누르면 환불되며 방 </a:t>
            </a:r>
            <a:r>
              <a:rPr lang="ko-KR" altLang="en-US" sz="900" dirty="0" err="1"/>
              <a:t>나가짐</a:t>
            </a:r>
            <a:r>
              <a:rPr lang="en-US" altLang="ko-KR" sz="900" dirty="0"/>
              <a:t>) </a:t>
            </a:r>
            <a:r>
              <a:rPr lang="ko-KR" altLang="en-US" sz="900" dirty="0"/>
              <a:t>심판의 경우 경기 요청 수락 시 해당 버튼이 경기 시작</a:t>
            </a:r>
            <a:r>
              <a:rPr lang="en-US" altLang="ko-KR" sz="900" dirty="0"/>
              <a:t>-&gt;</a:t>
            </a:r>
            <a:r>
              <a:rPr lang="ko-KR" altLang="en-US" sz="900" dirty="0"/>
              <a:t>경기종료로 변경되며 경기 종료 시 경기 평가 페이지로 이동</a:t>
            </a:r>
            <a:r>
              <a:rPr lang="en-US" altLang="ko-KR" sz="900" dirty="0"/>
              <a:t>) </a:t>
            </a:r>
            <a:r>
              <a:rPr lang="ko-KR" altLang="en-US" sz="900" dirty="0"/>
              <a:t>일반 참여자는 경기 심판의 경기 시작</a:t>
            </a:r>
            <a:r>
              <a:rPr lang="en-US" altLang="ko-KR" sz="900" dirty="0"/>
              <a:t>, </a:t>
            </a:r>
            <a:r>
              <a:rPr lang="ko-KR" altLang="en-US" sz="900" dirty="0"/>
              <a:t>종료에 따라 변하면서 심판</a:t>
            </a:r>
            <a:r>
              <a:rPr lang="en-US" altLang="ko-KR" sz="900" dirty="0"/>
              <a:t>, </a:t>
            </a:r>
            <a:r>
              <a:rPr lang="ko-KR" altLang="en-US" sz="900" dirty="0"/>
              <a:t>경기장 평가 페이지로 이동</a:t>
            </a:r>
            <a:r>
              <a:rPr lang="en-US" altLang="ko-KR" sz="900" dirty="0"/>
              <a:t>(</a:t>
            </a:r>
            <a:r>
              <a:rPr lang="ko-KR" altLang="en-US" sz="900" dirty="0"/>
              <a:t>심판</a:t>
            </a:r>
            <a:r>
              <a:rPr lang="en-US" altLang="ko-KR" sz="900" dirty="0"/>
              <a:t>, </a:t>
            </a:r>
            <a:r>
              <a:rPr lang="ko-KR" altLang="en-US" sz="900" dirty="0"/>
              <a:t>경기장 평가는 </a:t>
            </a:r>
            <a:r>
              <a:rPr lang="en-US" altLang="ko-KR" sz="900" dirty="0"/>
              <a:t>3</a:t>
            </a:r>
            <a:r>
              <a:rPr lang="ko-KR" altLang="en-US" sz="900" dirty="0"/>
              <a:t>차 구현</a:t>
            </a:r>
            <a:r>
              <a:rPr lang="en-US" altLang="ko-KR" sz="900" dirty="0"/>
              <a:t>)</a:t>
            </a:r>
          </a:p>
          <a:p>
            <a:pPr marL="228600" indent="-228600">
              <a:buAutoNum type="arabicPeriod"/>
            </a:pPr>
            <a:endParaRPr lang="en-US" altLang="ko-KR" sz="10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F290C8F-98A1-44B2-A266-1E2D07023492}"/>
              </a:ext>
            </a:extLst>
          </p:cNvPr>
          <p:cNvSpPr txBox="1"/>
          <p:nvPr/>
        </p:nvSpPr>
        <p:spPr>
          <a:xfrm>
            <a:off x="203200" y="0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경기 정보 </a:t>
            </a:r>
            <a:r>
              <a:rPr lang="en-US" altLang="ko-KR" dirty="0"/>
              <a:t>: </a:t>
            </a:r>
            <a:r>
              <a:rPr lang="ko-KR" altLang="en-US" dirty="0"/>
              <a:t>허진욱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5DE24A-2CA5-570E-9A9C-82885DB1F1B5}"/>
              </a:ext>
            </a:extLst>
          </p:cNvPr>
          <p:cNvSpPr/>
          <p:nvPr/>
        </p:nvSpPr>
        <p:spPr>
          <a:xfrm>
            <a:off x="1559080" y="2426778"/>
            <a:ext cx="2811288" cy="3866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문주 군단</a:t>
            </a:r>
            <a:endParaRPr lang="en-US" altLang="ko-KR" sz="1000" dirty="0">
              <a:solidFill>
                <a:sysClr val="windowText" lastClr="00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76C6571-BDC7-426D-0035-EA77659FE5FB}"/>
              </a:ext>
            </a:extLst>
          </p:cNvPr>
          <p:cNvSpPr/>
          <p:nvPr/>
        </p:nvSpPr>
        <p:spPr>
          <a:xfrm>
            <a:off x="1559080" y="2899360"/>
            <a:ext cx="2834619" cy="14666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>
                <a:solidFill>
                  <a:sysClr val="windowText" lastClr="000000"/>
                </a:solidFill>
              </a:rPr>
              <a:t>Moon</a:t>
            </a:r>
            <a:r>
              <a:rPr lang="ko-KR" altLang="en-US" sz="15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500" dirty="0">
                <a:solidFill>
                  <a:sysClr val="windowText" lastClr="000000"/>
                </a:solidFill>
              </a:rPr>
              <a:t>| </a:t>
            </a:r>
            <a:r>
              <a:rPr lang="ko-KR" altLang="en-US" sz="1500" dirty="0">
                <a:solidFill>
                  <a:sysClr val="windowText" lastClr="000000"/>
                </a:solidFill>
              </a:rPr>
              <a:t>팀장</a:t>
            </a:r>
            <a:endParaRPr lang="en-US" altLang="ko-KR" sz="1500" dirty="0">
              <a:solidFill>
                <a:sysClr val="windowText" lastClr="000000"/>
              </a:solidFill>
            </a:endParaRPr>
          </a:p>
          <a:p>
            <a:r>
              <a:rPr lang="en-US" altLang="ko-KR" sz="1500" dirty="0">
                <a:solidFill>
                  <a:sysClr val="windowText" lastClr="000000"/>
                </a:solidFill>
              </a:rPr>
              <a:t>Hong</a:t>
            </a:r>
          </a:p>
          <a:p>
            <a:r>
              <a:rPr lang="en-US" altLang="ko-KR" sz="1500" dirty="0">
                <a:solidFill>
                  <a:sysClr val="windowText" lastClr="000000"/>
                </a:solidFill>
              </a:rPr>
              <a:t>Choi</a:t>
            </a:r>
          </a:p>
          <a:p>
            <a:r>
              <a:rPr lang="en-US" altLang="ko-KR" sz="1500" dirty="0">
                <a:solidFill>
                  <a:sysClr val="windowText" lastClr="000000"/>
                </a:solidFill>
              </a:rPr>
              <a:t>Heo</a:t>
            </a:r>
          </a:p>
          <a:p>
            <a:endParaRPr lang="en-US" altLang="ko-KR" sz="1000" dirty="0">
              <a:solidFill>
                <a:sysClr val="windowText" lastClr="000000"/>
              </a:solidFill>
            </a:endParaRPr>
          </a:p>
          <a:p>
            <a:endParaRPr lang="en-US" altLang="ko-KR" sz="1000" dirty="0">
              <a:solidFill>
                <a:sysClr val="windowText" lastClr="000000"/>
              </a:solidFill>
            </a:endParaRPr>
          </a:p>
          <a:p>
            <a:endParaRPr lang="en-US" altLang="ko-KR" sz="1000" dirty="0">
              <a:solidFill>
                <a:sysClr val="windowText" lastClr="00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77FEA8-3404-D519-91FF-7EBCA7BB92DB}"/>
              </a:ext>
            </a:extLst>
          </p:cNvPr>
          <p:cNvSpPr/>
          <p:nvPr/>
        </p:nvSpPr>
        <p:spPr>
          <a:xfrm>
            <a:off x="4510402" y="2415346"/>
            <a:ext cx="2112515" cy="39807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</a:rPr>
              <a:t>개발냥발</a:t>
            </a:r>
            <a:endParaRPr lang="en-US" altLang="ko-KR" sz="1000" dirty="0">
              <a:solidFill>
                <a:sysClr val="windowText" lastClr="00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4CAB09-7FA1-2B7B-57BC-3EC9D22AB768}"/>
              </a:ext>
            </a:extLst>
          </p:cNvPr>
          <p:cNvSpPr/>
          <p:nvPr/>
        </p:nvSpPr>
        <p:spPr>
          <a:xfrm>
            <a:off x="4510402" y="2919635"/>
            <a:ext cx="2794002" cy="14432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>
                <a:solidFill>
                  <a:sysClr val="windowText" lastClr="000000"/>
                </a:solidFill>
              </a:rPr>
              <a:t>Jung</a:t>
            </a:r>
            <a:r>
              <a:rPr lang="ko-KR" altLang="en-US" sz="15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500" dirty="0">
                <a:solidFill>
                  <a:sysClr val="windowText" lastClr="000000"/>
                </a:solidFill>
              </a:rPr>
              <a:t>| </a:t>
            </a:r>
            <a:r>
              <a:rPr lang="ko-KR" altLang="en-US" sz="1500" dirty="0">
                <a:solidFill>
                  <a:sysClr val="windowText" lastClr="000000"/>
                </a:solidFill>
              </a:rPr>
              <a:t>팀장</a:t>
            </a:r>
            <a:endParaRPr lang="en-US" altLang="ko-KR" sz="1500" dirty="0">
              <a:solidFill>
                <a:sysClr val="windowText" lastClr="000000"/>
              </a:solidFill>
            </a:endParaRPr>
          </a:p>
          <a:p>
            <a:r>
              <a:rPr lang="en-US" altLang="ko-KR" sz="1500" dirty="0">
                <a:solidFill>
                  <a:sysClr val="windowText" lastClr="000000"/>
                </a:solidFill>
              </a:rPr>
              <a:t>Park</a:t>
            </a:r>
          </a:p>
          <a:p>
            <a:r>
              <a:rPr lang="en-US" altLang="ko-KR" sz="1500" dirty="0">
                <a:solidFill>
                  <a:sysClr val="windowText" lastClr="000000"/>
                </a:solidFill>
              </a:rPr>
              <a:t>Jin</a:t>
            </a:r>
          </a:p>
          <a:p>
            <a:r>
              <a:rPr lang="en-US" altLang="ko-KR" sz="1500" dirty="0">
                <a:solidFill>
                  <a:sysClr val="windowText" lastClr="000000"/>
                </a:solidFill>
              </a:rPr>
              <a:t>Mun</a:t>
            </a:r>
          </a:p>
          <a:p>
            <a:endParaRPr lang="en-US" altLang="ko-KR" sz="1000" dirty="0">
              <a:solidFill>
                <a:sysClr val="windowText" lastClr="000000"/>
              </a:solidFill>
            </a:endParaRPr>
          </a:p>
          <a:p>
            <a:endParaRPr lang="en-US" altLang="ko-KR" sz="1000" dirty="0">
              <a:solidFill>
                <a:sysClr val="windowText" lastClr="000000"/>
              </a:solidFill>
            </a:endParaRPr>
          </a:p>
          <a:p>
            <a:endParaRPr lang="en-US" altLang="ko-KR" sz="1000" dirty="0">
              <a:solidFill>
                <a:sysClr val="windowText" lastClr="00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6EA5210-FC1B-8DDD-DADC-3C4093579084}"/>
              </a:ext>
            </a:extLst>
          </p:cNvPr>
          <p:cNvSpPr/>
          <p:nvPr/>
        </p:nvSpPr>
        <p:spPr>
          <a:xfrm>
            <a:off x="1688294" y="4434177"/>
            <a:ext cx="2705405" cy="2616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경기 일시 </a:t>
            </a:r>
            <a:endParaRPr lang="en-US" altLang="ko-KR" sz="900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900" dirty="0">
                <a:solidFill>
                  <a:sysClr val="windowText" lastClr="000000"/>
                </a:solidFill>
              </a:rPr>
              <a:t>2024-7-23 13 : 00 (2</a:t>
            </a:r>
            <a:r>
              <a:rPr lang="ko-KR" altLang="en-US" sz="900" dirty="0">
                <a:solidFill>
                  <a:sysClr val="windowText" lastClr="000000"/>
                </a:solidFill>
              </a:rPr>
              <a:t>시간 소요</a:t>
            </a:r>
            <a:r>
              <a:rPr lang="en-US" altLang="ko-KR" sz="900" dirty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714841-8896-3002-B339-3852CB663D8D}"/>
              </a:ext>
            </a:extLst>
          </p:cNvPr>
          <p:cNvSpPr/>
          <p:nvPr/>
        </p:nvSpPr>
        <p:spPr>
          <a:xfrm>
            <a:off x="4533900" y="4416015"/>
            <a:ext cx="2952724" cy="27977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4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800" dirty="0">
                <a:solidFill>
                  <a:sysClr val="windowText" lastClr="000000"/>
                </a:solidFill>
              </a:rPr>
              <a:t>천안 축구센터</a:t>
            </a:r>
            <a:endParaRPr lang="en-US" altLang="ko-KR" sz="8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800" dirty="0">
                <a:solidFill>
                  <a:sysClr val="windowText" lastClr="000000"/>
                </a:solidFill>
              </a:rPr>
              <a:t>충청남도 천안시 </a:t>
            </a:r>
            <a:r>
              <a:rPr lang="ko-KR" altLang="en-US" sz="800" dirty="0" err="1">
                <a:solidFill>
                  <a:sysClr val="windowText" lastClr="000000"/>
                </a:solidFill>
              </a:rPr>
              <a:t>두정로</a:t>
            </a:r>
            <a:r>
              <a:rPr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1975</a:t>
            </a:r>
          </a:p>
          <a:p>
            <a:pPr algn="ctr"/>
            <a:endParaRPr lang="en-US" altLang="ko-KR" sz="1000" dirty="0">
              <a:solidFill>
                <a:sysClr val="windowText" lastClr="00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7DF3C0-0844-8C7B-973C-CC04DCEA840B}"/>
              </a:ext>
            </a:extLst>
          </p:cNvPr>
          <p:cNvSpPr/>
          <p:nvPr/>
        </p:nvSpPr>
        <p:spPr>
          <a:xfrm>
            <a:off x="1644302" y="5661383"/>
            <a:ext cx="4986576" cy="38380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</a:rPr>
              <a:t>유우머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 하나 해보겠습니다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. </a:t>
            </a:r>
          </a:p>
          <a:p>
            <a:pPr algn="ctr"/>
            <a:endParaRPr lang="en-US" altLang="ko-KR" sz="1000" dirty="0">
              <a:solidFill>
                <a:sysClr val="windowText" lastClr="00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16599C-17F8-0DEF-AD71-0ED76D2D0049}"/>
              </a:ext>
            </a:extLst>
          </p:cNvPr>
          <p:cNvSpPr/>
          <p:nvPr/>
        </p:nvSpPr>
        <p:spPr>
          <a:xfrm>
            <a:off x="6707213" y="5661383"/>
            <a:ext cx="485422" cy="38380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입력</a:t>
            </a:r>
            <a:endParaRPr lang="en-US" altLang="ko-KR" sz="1000" dirty="0">
              <a:solidFill>
                <a:sysClr val="windowText" lastClr="00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BECA18F-339B-0789-C551-A63C870EBB62}"/>
              </a:ext>
            </a:extLst>
          </p:cNvPr>
          <p:cNvSpPr/>
          <p:nvPr/>
        </p:nvSpPr>
        <p:spPr>
          <a:xfrm>
            <a:off x="2143435" y="2088160"/>
            <a:ext cx="603250" cy="28078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ysClr val="windowText" lastClr="000000"/>
                </a:solidFill>
              </a:rPr>
              <a:t>#</a:t>
            </a:r>
            <a:r>
              <a:rPr lang="ko-KR" altLang="en-US" sz="900" dirty="0" err="1">
                <a:solidFill>
                  <a:sysClr val="windowText" lastClr="000000"/>
                </a:solidFill>
              </a:rPr>
              <a:t>매너겜</a:t>
            </a:r>
            <a:endParaRPr lang="en-US" altLang="ko-KR" sz="900" dirty="0">
              <a:solidFill>
                <a:sysClr val="windowText" lastClr="00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FA584B-C0E0-54A6-B9DA-203FD5190543}"/>
              </a:ext>
            </a:extLst>
          </p:cNvPr>
          <p:cNvSpPr/>
          <p:nvPr/>
        </p:nvSpPr>
        <p:spPr>
          <a:xfrm>
            <a:off x="2740645" y="2088160"/>
            <a:ext cx="603250" cy="28078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ysClr val="windowText" lastClr="000000"/>
                </a:solidFill>
              </a:rPr>
              <a:t>#</a:t>
            </a:r>
            <a:r>
              <a:rPr lang="ko-KR" altLang="en-US" sz="900" dirty="0">
                <a:solidFill>
                  <a:sysClr val="windowText" lastClr="000000"/>
                </a:solidFill>
              </a:rPr>
              <a:t>즐겜</a:t>
            </a:r>
            <a:endParaRPr lang="en-US" altLang="ko-KR" sz="900" dirty="0">
              <a:solidFill>
                <a:sysClr val="windowText" lastClr="00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B8AB646-23C5-8119-E524-118433A4290A}"/>
              </a:ext>
            </a:extLst>
          </p:cNvPr>
          <p:cNvSpPr/>
          <p:nvPr/>
        </p:nvSpPr>
        <p:spPr>
          <a:xfrm>
            <a:off x="1543050" y="1466850"/>
            <a:ext cx="1060450" cy="60791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충남</a:t>
            </a:r>
            <a:endParaRPr lang="en-US" altLang="ko-KR" sz="1000" dirty="0">
              <a:solidFill>
                <a:sysClr val="windowText" lastClr="00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975FAB2-A758-D2B5-4C40-ECBBD83EE037}"/>
              </a:ext>
            </a:extLst>
          </p:cNvPr>
          <p:cNvSpPr/>
          <p:nvPr/>
        </p:nvSpPr>
        <p:spPr>
          <a:xfrm>
            <a:off x="6633834" y="2420308"/>
            <a:ext cx="670570" cy="39311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ysClr val="windowText" lastClr="000000"/>
                </a:solidFill>
              </a:rPr>
              <a:t>요청함</a:t>
            </a:r>
            <a:br>
              <a:rPr lang="en-US" altLang="ko-KR" sz="800" dirty="0">
                <a:solidFill>
                  <a:sysClr val="windowText" lastClr="000000"/>
                </a:solidFill>
              </a:rPr>
            </a:br>
            <a:r>
              <a:rPr lang="en-US" altLang="ko-KR" sz="800" dirty="0">
                <a:solidFill>
                  <a:sysClr val="windowText" lastClr="000000"/>
                </a:solidFill>
              </a:rPr>
              <a:t>(</a:t>
            </a:r>
            <a:r>
              <a:rPr lang="ko-KR" altLang="en-US" sz="800" dirty="0" err="1">
                <a:solidFill>
                  <a:sysClr val="windowText" lastClr="000000"/>
                </a:solidFill>
              </a:rPr>
              <a:t>수락하면사라짐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891872-F808-4EDA-0C25-BCC5C457659F}"/>
              </a:ext>
            </a:extLst>
          </p:cNvPr>
          <p:cNvSpPr txBox="1"/>
          <p:nvPr/>
        </p:nvSpPr>
        <p:spPr>
          <a:xfrm>
            <a:off x="1321580" y="1428021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DE330-48F5-C698-F8B2-3414BD65F466}"/>
              </a:ext>
            </a:extLst>
          </p:cNvPr>
          <p:cNvSpPr txBox="1"/>
          <p:nvPr/>
        </p:nvSpPr>
        <p:spPr>
          <a:xfrm>
            <a:off x="2569194" y="1443101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5C7231-EC2C-CA2D-58A9-8013CFC9B8C3}"/>
              </a:ext>
            </a:extLst>
          </p:cNvPr>
          <p:cNvSpPr txBox="1"/>
          <p:nvPr/>
        </p:nvSpPr>
        <p:spPr>
          <a:xfrm>
            <a:off x="1315234" y="2022315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ABA489-F61A-5028-606F-CC4D92223DD9}"/>
              </a:ext>
            </a:extLst>
          </p:cNvPr>
          <p:cNvSpPr txBox="1"/>
          <p:nvPr/>
        </p:nvSpPr>
        <p:spPr>
          <a:xfrm>
            <a:off x="4482992" y="2041617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36D801-D875-D331-6A53-B134D1CB42DA}"/>
              </a:ext>
            </a:extLst>
          </p:cNvPr>
          <p:cNvSpPr txBox="1"/>
          <p:nvPr/>
        </p:nvSpPr>
        <p:spPr>
          <a:xfrm>
            <a:off x="6096000" y="2080908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AA7319-F7DC-0CDB-755B-F2E107DFA355}"/>
              </a:ext>
            </a:extLst>
          </p:cNvPr>
          <p:cNvSpPr txBox="1"/>
          <p:nvPr/>
        </p:nvSpPr>
        <p:spPr>
          <a:xfrm>
            <a:off x="1275084" y="2388678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EC9530-B85F-8068-FFED-A26D0EFA68C8}"/>
              </a:ext>
            </a:extLst>
          </p:cNvPr>
          <p:cNvSpPr txBox="1"/>
          <p:nvPr/>
        </p:nvSpPr>
        <p:spPr>
          <a:xfrm>
            <a:off x="1297333" y="5693274"/>
            <a:ext cx="3595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80FFF5C-79D7-B49E-6912-423D6B2FD674}"/>
              </a:ext>
            </a:extLst>
          </p:cNvPr>
          <p:cNvSpPr/>
          <p:nvPr/>
        </p:nvSpPr>
        <p:spPr>
          <a:xfrm>
            <a:off x="1525909" y="2385883"/>
            <a:ext cx="5778495" cy="1981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>
              <a:solidFill>
                <a:sysClr val="windowText" lastClr="000000"/>
              </a:solidFill>
            </a:endParaRPr>
          </a:p>
          <a:p>
            <a:endParaRPr lang="en-US" altLang="ko-KR" sz="1000" dirty="0">
              <a:solidFill>
                <a:sysClr val="windowText" lastClr="000000"/>
              </a:solidFill>
            </a:endParaRPr>
          </a:p>
          <a:p>
            <a:endParaRPr lang="en-US" altLang="ko-KR" sz="1000" dirty="0">
              <a:solidFill>
                <a:sysClr val="windowText" lastClr="0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86A5B8B-417A-418B-16CF-C18AB8FDAF73}"/>
              </a:ext>
            </a:extLst>
          </p:cNvPr>
          <p:cNvSpPr txBox="1"/>
          <p:nvPr/>
        </p:nvSpPr>
        <p:spPr>
          <a:xfrm>
            <a:off x="6647336" y="5606256"/>
            <a:ext cx="4854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60B4001-7493-E053-83A7-7C6A15DBDDD5}"/>
              </a:ext>
            </a:extLst>
          </p:cNvPr>
          <p:cNvSpPr txBox="1"/>
          <p:nvPr/>
        </p:nvSpPr>
        <p:spPr>
          <a:xfrm>
            <a:off x="6700487" y="5926509"/>
            <a:ext cx="4854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14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0A41DFB-EC1B-9631-EB40-6B012FCEF4D2}"/>
              </a:ext>
            </a:extLst>
          </p:cNvPr>
          <p:cNvSpPr txBox="1"/>
          <p:nvPr/>
        </p:nvSpPr>
        <p:spPr>
          <a:xfrm>
            <a:off x="1280169" y="4880022"/>
            <a:ext cx="3595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1853880-E31A-98AF-3455-43FBB567EE02}"/>
              </a:ext>
            </a:extLst>
          </p:cNvPr>
          <p:cNvSpPr txBox="1"/>
          <p:nvPr/>
        </p:nvSpPr>
        <p:spPr>
          <a:xfrm>
            <a:off x="7713111" y="5957697"/>
            <a:ext cx="4854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218014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415F03-58E1-5760-DD3F-382D40EE352D}"/>
              </a:ext>
            </a:extLst>
          </p:cNvPr>
          <p:cNvSpPr/>
          <p:nvPr/>
        </p:nvSpPr>
        <p:spPr>
          <a:xfrm>
            <a:off x="0" y="393700"/>
            <a:ext cx="9067800" cy="95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A580FD3-F29D-0A6E-7C0A-08012008ACD5}"/>
              </a:ext>
            </a:extLst>
          </p:cNvPr>
          <p:cNvSpPr/>
          <p:nvPr/>
        </p:nvSpPr>
        <p:spPr>
          <a:xfrm>
            <a:off x="3073400" y="393700"/>
            <a:ext cx="3022600" cy="59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로고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66E863-7D93-E63B-994E-C6538FB463A0}"/>
              </a:ext>
            </a:extLst>
          </p:cNvPr>
          <p:cNvSpPr/>
          <p:nvPr/>
        </p:nvSpPr>
        <p:spPr>
          <a:xfrm>
            <a:off x="0" y="9906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팀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경기장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랭킹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공지사항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B5AC24-9A0F-7084-88D6-7EB0804BBD61}"/>
              </a:ext>
            </a:extLst>
          </p:cNvPr>
          <p:cNvSpPr/>
          <p:nvPr/>
        </p:nvSpPr>
        <p:spPr>
          <a:xfrm>
            <a:off x="6096000" y="685800"/>
            <a:ext cx="2971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dirty="0">
                <a:solidFill>
                  <a:sysClr val="windowText" lastClr="000000"/>
                </a:solidFill>
              </a:rPr>
              <a:t>로그아웃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C72EE8-D50B-5C29-9C5E-ADC31897DC30}"/>
              </a:ext>
            </a:extLst>
          </p:cNvPr>
          <p:cNvSpPr/>
          <p:nvPr/>
        </p:nvSpPr>
        <p:spPr>
          <a:xfrm>
            <a:off x="0" y="65024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9C69AB-7A85-FFB5-D3E6-CC4F417D165F}"/>
              </a:ext>
            </a:extLst>
          </p:cNvPr>
          <p:cNvSpPr/>
          <p:nvPr/>
        </p:nvSpPr>
        <p:spPr>
          <a:xfrm>
            <a:off x="2824276" y="1861971"/>
            <a:ext cx="3079751" cy="2828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천안 지역 </a:t>
            </a:r>
            <a:r>
              <a:rPr lang="ko-KR" altLang="en-US" sz="1000" dirty="0" err="1">
                <a:solidFill>
                  <a:sysClr val="windowText" lastClr="000000"/>
                </a:solidFill>
              </a:rPr>
              <a:t>렝겜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 구합니다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A16F0D7-74AE-0B7C-2CAD-3722F3A45A9F}"/>
              </a:ext>
            </a:extLst>
          </p:cNvPr>
          <p:cNvSpPr/>
          <p:nvPr/>
        </p:nvSpPr>
        <p:spPr>
          <a:xfrm>
            <a:off x="2851151" y="3127447"/>
            <a:ext cx="1584708" cy="1985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ysClr val="windowText" lastClr="000000"/>
                </a:solidFill>
              </a:rPr>
              <a:t>2024-7-23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13 : 00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BB8709-2DEE-1609-F322-CAA5177D4FB3}"/>
              </a:ext>
            </a:extLst>
          </p:cNvPr>
          <p:cNvSpPr/>
          <p:nvPr/>
        </p:nvSpPr>
        <p:spPr>
          <a:xfrm>
            <a:off x="4511292" y="3110723"/>
            <a:ext cx="1584708" cy="2257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ysClr val="windowText" lastClr="000000"/>
                </a:solidFill>
              </a:rPr>
              <a:t>충청남도 천안시 두정동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1975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AECEAAB-4A49-249D-9E67-4DDB68B0AFDE}"/>
              </a:ext>
            </a:extLst>
          </p:cNvPr>
          <p:cNvSpPr/>
          <p:nvPr/>
        </p:nvSpPr>
        <p:spPr>
          <a:xfrm>
            <a:off x="2851150" y="2692255"/>
            <a:ext cx="3079751" cy="2828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경기장 예약하기</a:t>
            </a:r>
            <a:br>
              <a:rPr lang="en-US" altLang="ko-KR" sz="1000" dirty="0">
                <a:solidFill>
                  <a:sysClr val="windowText" lastClr="000000"/>
                </a:solidFill>
              </a:rPr>
            </a:br>
            <a:r>
              <a:rPr lang="ko-KR" altLang="en-US" sz="1000" dirty="0">
                <a:solidFill>
                  <a:sysClr val="windowText" lastClr="000000"/>
                </a:solidFill>
              </a:rPr>
              <a:t>천안 축구센터</a:t>
            </a:r>
            <a:endParaRPr lang="en-US" altLang="ko-KR" sz="1000" dirty="0">
              <a:solidFill>
                <a:sysClr val="windowText" lastClr="000000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37B045-8733-BF00-43F7-89C68A828B3E}"/>
              </a:ext>
            </a:extLst>
          </p:cNvPr>
          <p:cNvSpPr/>
          <p:nvPr/>
        </p:nvSpPr>
        <p:spPr>
          <a:xfrm>
            <a:off x="2851149" y="2256487"/>
            <a:ext cx="3079751" cy="2828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ysClr val="windowText" lastClr="000000"/>
                </a:solidFill>
              </a:rPr>
              <a:t>#</a:t>
            </a:r>
            <a:r>
              <a:rPr lang="ko-KR" altLang="en-US" sz="900" dirty="0">
                <a:solidFill>
                  <a:sysClr val="windowText" lastClr="000000"/>
                </a:solidFill>
              </a:rPr>
              <a:t>고딩</a:t>
            </a:r>
            <a:r>
              <a:rPr lang="en-US" altLang="ko-KR" sz="900" dirty="0">
                <a:solidFill>
                  <a:sysClr val="windowText" lastClr="000000"/>
                </a:solidFill>
              </a:rPr>
              <a:t>#</a:t>
            </a:r>
            <a:r>
              <a:rPr lang="ko-KR" altLang="en-US" sz="900" dirty="0" err="1">
                <a:solidFill>
                  <a:sysClr val="windowText" lastClr="000000"/>
                </a:solidFill>
              </a:rPr>
              <a:t>매너겜</a:t>
            </a:r>
            <a:r>
              <a:rPr lang="en-US" altLang="ko-KR" sz="900" dirty="0">
                <a:solidFill>
                  <a:sysClr val="windowText" lastClr="000000"/>
                </a:solidFill>
              </a:rPr>
              <a:t>#</a:t>
            </a:r>
            <a:r>
              <a:rPr lang="ko-KR" altLang="en-US" sz="900" dirty="0">
                <a:solidFill>
                  <a:sysClr val="windowText" lastClr="000000"/>
                </a:solidFill>
              </a:rPr>
              <a:t>즐겜</a:t>
            </a:r>
            <a:endParaRPr lang="en-US" altLang="ko-KR" sz="900" dirty="0">
              <a:solidFill>
                <a:sysClr val="windowText" lastClr="000000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DD054E5-9D95-1882-494D-3CA608765D54}"/>
              </a:ext>
            </a:extLst>
          </p:cNvPr>
          <p:cNvSpPr/>
          <p:nvPr/>
        </p:nvSpPr>
        <p:spPr>
          <a:xfrm>
            <a:off x="2859584" y="4229164"/>
            <a:ext cx="3079751" cy="69773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저요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? 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왜요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C87A59-28C9-59F4-9CAA-D730F2436E3A}"/>
              </a:ext>
            </a:extLst>
          </p:cNvPr>
          <p:cNvSpPr/>
          <p:nvPr/>
        </p:nvSpPr>
        <p:spPr>
          <a:xfrm>
            <a:off x="2824273" y="5054805"/>
            <a:ext cx="3079751" cy="69773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경기 위치 지도</a:t>
            </a:r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1000" dirty="0">
                <a:solidFill>
                  <a:sysClr val="windowText" lastClr="000000"/>
                </a:solidFill>
              </a:rPr>
              <a:t>(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지도 </a:t>
            </a:r>
            <a:r>
              <a:rPr lang="en-US" altLang="ko-KR" sz="1000" dirty="0" err="1">
                <a:solidFill>
                  <a:sysClr val="windowText" lastClr="000000"/>
                </a:solidFill>
              </a:rPr>
              <a:t>api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활용 </a:t>
            </a:r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1000" dirty="0">
                <a:solidFill>
                  <a:sysClr val="windowText" lastClr="000000"/>
                </a:solidFill>
              </a:rPr>
              <a:t>3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차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36B4396-2B83-5167-2CEC-962C35E45002}"/>
              </a:ext>
            </a:extLst>
          </p:cNvPr>
          <p:cNvSpPr/>
          <p:nvPr/>
        </p:nvSpPr>
        <p:spPr>
          <a:xfrm>
            <a:off x="2851148" y="3771789"/>
            <a:ext cx="3079751" cy="2828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ysClr val="windowText" lastClr="000000"/>
                </a:solidFill>
              </a:rPr>
              <a:t>28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F0F92E2-7E53-653E-B785-AFCCDA00430F}"/>
              </a:ext>
            </a:extLst>
          </p:cNvPr>
          <p:cNvSpPr txBox="1"/>
          <p:nvPr/>
        </p:nvSpPr>
        <p:spPr>
          <a:xfrm>
            <a:off x="9067800" y="393700"/>
            <a:ext cx="286384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/>
              <a:t>Type :</a:t>
            </a:r>
            <a:r>
              <a:rPr lang="ko-KR" altLang="en-US" sz="1200" dirty="0"/>
              <a:t> </a:t>
            </a:r>
            <a:r>
              <a:rPr lang="en-US" altLang="ko-KR" sz="1200" dirty="0"/>
              <a:t>Text</a:t>
            </a:r>
            <a:r>
              <a:rPr lang="ko-KR" altLang="en-US" sz="1200" dirty="0"/>
              <a:t> </a:t>
            </a:r>
            <a:r>
              <a:rPr lang="en-US" altLang="ko-KR" sz="1200" dirty="0"/>
              <a:t>placeholder</a:t>
            </a:r>
            <a:r>
              <a:rPr lang="ko-KR" altLang="en-US" sz="1200" dirty="0"/>
              <a:t>로 입력 사항 표시</a:t>
            </a:r>
            <a:endParaRPr lang="en-US" altLang="ko-KR" sz="1200" dirty="0"/>
          </a:p>
          <a:p>
            <a:pPr marL="228600" indent="-228600">
              <a:buFontTx/>
              <a:buAutoNum type="arabicPeriod"/>
            </a:pPr>
            <a:r>
              <a:rPr lang="en-US" altLang="ko-KR" sz="1200" dirty="0"/>
              <a:t>Text</a:t>
            </a:r>
            <a:r>
              <a:rPr lang="ko-KR" altLang="en-US" sz="1200" dirty="0"/>
              <a:t> </a:t>
            </a:r>
            <a:r>
              <a:rPr lang="en-US" altLang="ko-KR" sz="1200" dirty="0"/>
              <a:t>placeholder</a:t>
            </a:r>
            <a:r>
              <a:rPr lang="ko-KR" altLang="en-US" sz="1200" dirty="0"/>
              <a:t>로 입력 사항 표시</a:t>
            </a:r>
            <a:r>
              <a:rPr lang="en-US" altLang="ko-KR" sz="1200" dirty="0"/>
              <a:t> #</a:t>
            </a:r>
            <a:r>
              <a:rPr lang="ko-KR" altLang="en-US" sz="1200" dirty="0"/>
              <a:t>으로 구분 필요</a:t>
            </a:r>
            <a:endParaRPr lang="en-US" altLang="ko-KR" sz="1200" dirty="0"/>
          </a:p>
          <a:p>
            <a:pPr marL="228600" indent="-228600">
              <a:buFontTx/>
              <a:buAutoNum type="arabicPeriod"/>
            </a:pPr>
            <a:r>
              <a:rPr lang="ko-KR" altLang="en-US" sz="1200" dirty="0"/>
              <a:t>버튼 누르면 경기장 예약 페이지로 이동 후 해당 페이지에서 선택한 경기장명 가져와서 표시</a:t>
            </a:r>
            <a:r>
              <a:rPr lang="en-US" altLang="ko-KR" sz="1200" dirty="0"/>
              <a:t>(</a:t>
            </a:r>
            <a:r>
              <a:rPr lang="ko-KR" altLang="en-US" sz="1200" dirty="0"/>
              <a:t>기존 버튼 내용은 사라짐</a:t>
            </a:r>
            <a:r>
              <a:rPr lang="en-US" altLang="ko-KR" sz="1200" dirty="0"/>
              <a:t>)</a:t>
            </a:r>
          </a:p>
          <a:p>
            <a:pPr marL="228600" indent="-228600">
              <a:buFontTx/>
              <a:buAutoNum type="arabicPeriod"/>
            </a:pPr>
            <a:r>
              <a:rPr lang="ko-KR" altLang="en-US" sz="1200" dirty="0"/>
              <a:t>최초 안내 멘트 써져 있고 경기장 선택 시 정보 가져와서 표시 선택 완료 후 다시 들어가면 기존 정보 있음</a:t>
            </a:r>
            <a:endParaRPr lang="en-US" altLang="ko-KR" sz="1200" dirty="0"/>
          </a:p>
          <a:p>
            <a:pPr marL="228600" indent="-228600">
              <a:buFontTx/>
              <a:buAutoNum type="arabicPeriod"/>
            </a:pPr>
            <a:r>
              <a:rPr lang="ko-KR" altLang="en-US" sz="1200" dirty="0"/>
              <a:t>최초 안내 멘트 써져 있고 경기장 선택 시 정보 가져와서 표시</a:t>
            </a:r>
            <a:endParaRPr lang="en-US" altLang="ko-KR" sz="1200" dirty="0"/>
          </a:p>
          <a:p>
            <a:pPr marL="228600" indent="-228600">
              <a:buFontTx/>
              <a:buAutoNum type="arabicPeriod"/>
            </a:pPr>
            <a:r>
              <a:rPr lang="en-US" altLang="ko-KR" sz="1200" dirty="0"/>
              <a:t>Type :</a:t>
            </a:r>
            <a:r>
              <a:rPr lang="ko-KR" altLang="en-US" sz="1200" dirty="0"/>
              <a:t> </a:t>
            </a:r>
            <a:r>
              <a:rPr lang="en-US" altLang="ko-KR" sz="1200" dirty="0"/>
              <a:t>Text</a:t>
            </a:r>
            <a:r>
              <a:rPr lang="ko-KR" altLang="en-US" sz="1200" dirty="0"/>
              <a:t> </a:t>
            </a:r>
            <a:r>
              <a:rPr lang="en-US" altLang="ko-KR" sz="1200" dirty="0"/>
              <a:t>placeholder</a:t>
            </a:r>
            <a:r>
              <a:rPr lang="ko-KR" altLang="en-US" sz="1200" dirty="0"/>
              <a:t>로 입력 사항 표시</a:t>
            </a:r>
            <a:endParaRPr lang="en-US" altLang="ko-KR" sz="1200" dirty="0"/>
          </a:p>
          <a:p>
            <a:pPr marL="228600" indent="-228600">
              <a:buFontTx/>
              <a:buAutoNum type="arabicPeriod"/>
            </a:pPr>
            <a:r>
              <a:rPr lang="en-US" altLang="ko-KR" sz="1200" dirty="0"/>
              <a:t>Type :</a:t>
            </a:r>
            <a:r>
              <a:rPr lang="ko-KR" altLang="en-US" sz="1200" dirty="0"/>
              <a:t> </a:t>
            </a:r>
            <a:r>
              <a:rPr lang="en-US" altLang="ko-KR" sz="1200" dirty="0"/>
              <a:t>Text</a:t>
            </a:r>
            <a:r>
              <a:rPr lang="ko-KR" altLang="en-US" sz="1200" dirty="0"/>
              <a:t> </a:t>
            </a:r>
            <a:r>
              <a:rPr lang="en-US" altLang="ko-KR" sz="1200" dirty="0"/>
              <a:t>placeholder</a:t>
            </a:r>
            <a:r>
              <a:rPr lang="ko-KR" altLang="en-US" sz="1200" dirty="0"/>
              <a:t>로 입력 사항 표시</a:t>
            </a:r>
            <a:endParaRPr lang="en-US" altLang="ko-KR" sz="1200" dirty="0"/>
          </a:p>
          <a:p>
            <a:pPr marL="228600" indent="-228600">
              <a:buFontTx/>
              <a:buAutoNum type="arabicPeriod"/>
            </a:pPr>
            <a:r>
              <a:rPr lang="ko-KR" altLang="en-US" sz="1200" dirty="0"/>
              <a:t>버튼 누르면 심판 선택페이지로 이동 선택 완료 하면 정보 가져와서 표시</a:t>
            </a:r>
            <a:r>
              <a:rPr lang="en-US" altLang="ko-KR" sz="1200" dirty="0"/>
              <a:t>(</a:t>
            </a:r>
            <a:r>
              <a:rPr lang="ko-KR" altLang="en-US" sz="1200" dirty="0"/>
              <a:t>최초 안내 멘트 사라짐</a:t>
            </a:r>
            <a:r>
              <a:rPr lang="en-US" altLang="ko-KR" sz="1200" dirty="0"/>
              <a:t>) </a:t>
            </a:r>
            <a:r>
              <a:rPr lang="ko-KR" altLang="en-US" sz="1200" dirty="0"/>
              <a:t>요청 대기중 멘트에서 승낙으로 멘트 변경됨</a:t>
            </a:r>
            <a:endParaRPr lang="en-US" altLang="ko-KR" sz="1200" dirty="0"/>
          </a:p>
          <a:p>
            <a:pPr marL="228600" indent="-228600">
              <a:buFontTx/>
              <a:buAutoNum type="arabicPeriod"/>
            </a:pPr>
            <a:r>
              <a:rPr lang="en-US" altLang="ko-KR" sz="1200" dirty="0"/>
              <a:t>Type : </a:t>
            </a:r>
            <a:r>
              <a:rPr lang="en-US" altLang="ko-KR" sz="1200" dirty="0" err="1"/>
              <a:t>Textarea</a:t>
            </a:r>
            <a:r>
              <a:rPr lang="en-US" altLang="ko-KR" sz="1200" dirty="0"/>
              <a:t> placeholder</a:t>
            </a:r>
            <a:r>
              <a:rPr lang="ko-KR" altLang="en-US" sz="1200" dirty="0"/>
              <a:t>입력 사항 표시</a:t>
            </a:r>
            <a:endParaRPr lang="en-US" altLang="ko-KR" sz="1200" dirty="0"/>
          </a:p>
          <a:p>
            <a:pPr marL="228600" indent="-228600">
              <a:buFontTx/>
              <a:buAutoNum type="arabicPeriod"/>
            </a:pPr>
            <a:r>
              <a:rPr lang="ko-KR" altLang="en-US" sz="1200" dirty="0"/>
              <a:t> 경기 위치 지도 표시</a:t>
            </a:r>
            <a:r>
              <a:rPr lang="en-US" altLang="ko-KR" sz="1200" dirty="0"/>
              <a:t>(</a:t>
            </a:r>
            <a:r>
              <a:rPr lang="en-US" altLang="ko-KR" sz="1200" dirty="0" err="1"/>
              <a:t>api</a:t>
            </a:r>
            <a:r>
              <a:rPr lang="en-US" altLang="ko-KR" sz="1200" dirty="0"/>
              <a:t> </a:t>
            </a:r>
            <a:r>
              <a:rPr lang="ko-KR" altLang="en-US" sz="1200" dirty="0"/>
              <a:t>활용 </a:t>
            </a:r>
            <a:r>
              <a:rPr lang="en-US" altLang="ko-KR" sz="1200" dirty="0"/>
              <a:t>3</a:t>
            </a:r>
            <a:r>
              <a:rPr lang="ko-KR" altLang="en-US" sz="1200" dirty="0"/>
              <a:t>차</a:t>
            </a:r>
            <a:r>
              <a:rPr lang="en-US" altLang="ko-KR" sz="1200" dirty="0"/>
              <a:t>)</a:t>
            </a:r>
          </a:p>
          <a:p>
            <a:pPr marL="228600" indent="-228600">
              <a:buFontTx/>
              <a:buAutoNum type="arabicPeriod"/>
            </a:pPr>
            <a:r>
              <a:rPr lang="ko-KR" altLang="en-US" sz="1200" dirty="0"/>
              <a:t>결제 금액 안내 표시 예약 </a:t>
            </a:r>
            <a:r>
              <a:rPr lang="ko-KR" altLang="en-US" sz="1200" dirty="0" err="1"/>
              <a:t>할때</a:t>
            </a:r>
            <a:r>
              <a:rPr lang="ko-KR" altLang="en-US" sz="1200" dirty="0"/>
              <a:t> 마다 해당 항목 나타나고 </a:t>
            </a:r>
            <a:r>
              <a:rPr lang="ko-KR" altLang="en-US" sz="1200" dirty="0" err="1"/>
              <a:t>총함</a:t>
            </a:r>
            <a:r>
              <a:rPr lang="en-US" altLang="ko-KR" sz="1200" dirty="0"/>
              <a:t>/</a:t>
            </a:r>
            <a:r>
              <a:rPr lang="ko-KR" altLang="en-US" sz="1200" dirty="0"/>
              <a:t>결제 금액 변경됨</a:t>
            </a:r>
            <a:endParaRPr lang="en-US" altLang="ko-KR" sz="1200" dirty="0"/>
          </a:p>
          <a:p>
            <a:pPr marL="228600" indent="-228600">
              <a:buFontTx/>
              <a:buAutoNum type="arabicPeriod"/>
            </a:pPr>
            <a:r>
              <a:rPr lang="ko-KR" altLang="en-US" sz="1200" dirty="0"/>
              <a:t>저장 편집 버튼</a:t>
            </a:r>
            <a:r>
              <a:rPr lang="en-US" altLang="ko-KR" sz="1200" dirty="0"/>
              <a:t> </a:t>
            </a:r>
            <a:r>
              <a:rPr lang="ko-KR" altLang="en-US" sz="1200" dirty="0"/>
              <a:t>경기 정보 창에서 편집 버튼 </a:t>
            </a:r>
            <a:r>
              <a:rPr lang="ko-KR" altLang="en-US" sz="1200" dirty="0" err="1"/>
              <a:t>클릭시</a:t>
            </a:r>
            <a:r>
              <a:rPr lang="ko-KR" altLang="en-US" sz="1200" dirty="0"/>
              <a:t> 이동되고 기존 정보 입력된 상태로 나타남</a:t>
            </a:r>
            <a:endParaRPr lang="en-US" altLang="ko-KR" sz="1200" dirty="0"/>
          </a:p>
          <a:p>
            <a:pPr marL="228600" indent="-228600">
              <a:buFontTx/>
              <a:buAutoNum type="arabicPeriod"/>
            </a:pPr>
            <a:r>
              <a:rPr lang="en-US" altLang="ko-KR" sz="1200" dirty="0"/>
              <a:t> </a:t>
            </a:r>
            <a:r>
              <a:rPr lang="ko-KR" altLang="en-US" sz="1200" dirty="0"/>
              <a:t>예약하기 버튼 누르면 결제 페이지로 이동</a:t>
            </a:r>
            <a:endParaRPr lang="en-US" altLang="ko-KR" sz="1200" dirty="0"/>
          </a:p>
          <a:p>
            <a:pPr marL="228600" indent="-228600">
              <a:buFontTx/>
              <a:buAutoNum type="arabicPeriod"/>
            </a:pPr>
            <a:endParaRPr lang="en-US" altLang="ko-KR" sz="1200" dirty="0"/>
          </a:p>
          <a:p>
            <a:pPr marL="228600" indent="-228600">
              <a:buFontTx/>
              <a:buAutoNum type="arabicPeriod"/>
            </a:pPr>
            <a:endParaRPr lang="en-US" altLang="ko-KR" sz="12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3FBE3AA-6CC1-BD28-6F27-0C89DFA01849}"/>
              </a:ext>
            </a:extLst>
          </p:cNvPr>
          <p:cNvSpPr/>
          <p:nvPr/>
        </p:nvSpPr>
        <p:spPr>
          <a:xfrm>
            <a:off x="8112124" y="5994472"/>
            <a:ext cx="825501" cy="35552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예약하기</a:t>
            </a:r>
            <a:endParaRPr lang="en-US" altLang="ko-KR" sz="900" dirty="0">
              <a:solidFill>
                <a:sysClr val="windowText" lastClr="0000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6C03BC3-5504-2629-3120-C726C9FA9A88}"/>
              </a:ext>
            </a:extLst>
          </p:cNvPr>
          <p:cNvSpPr/>
          <p:nvPr/>
        </p:nvSpPr>
        <p:spPr>
          <a:xfrm>
            <a:off x="7080249" y="5994400"/>
            <a:ext cx="825501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저장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/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편집</a:t>
            </a:r>
            <a:endParaRPr lang="en-US" altLang="ko-KR" sz="1000" dirty="0">
              <a:solidFill>
                <a:sysClr val="windowText" lastClr="000000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F64081A-AA37-62C0-6409-D80FE057A034}"/>
              </a:ext>
            </a:extLst>
          </p:cNvPr>
          <p:cNvSpPr/>
          <p:nvPr/>
        </p:nvSpPr>
        <p:spPr>
          <a:xfrm>
            <a:off x="2839845" y="3401941"/>
            <a:ext cx="3091053" cy="29015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ysClr val="windowText" lastClr="000000"/>
                </a:solidFill>
              </a:rPr>
              <a:t>2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시간</a:t>
            </a:r>
            <a:endParaRPr lang="en-US" altLang="ko-KR" sz="1000" dirty="0">
              <a:solidFill>
                <a:sysClr val="windowText" lastClr="00000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186ADE9-100C-FA06-A018-3B76EF0750D9}"/>
              </a:ext>
            </a:extLst>
          </p:cNvPr>
          <p:cNvSpPr txBox="1"/>
          <p:nvPr/>
        </p:nvSpPr>
        <p:spPr>
          <a:xfrm>
            <a:off x="165100" y="0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경기 만들기 </a:t>
            </a:r>
            <a:r>
              <a:rPr lang="en-US" altLang="ko-KR" dirty="0"/>
              <a:t>: </a:t>
            </a:r>
            <a:r>
              <a:rPr lang="ko-KR" altLang="en-US" dirty="0"/>
              <a:t>허진욱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32F251-1C1E-BCE3-E946-E8BFFCD37DC9}"/>
              </a:ext>
            </a:extLst>
          </p:cNvPr>
          <p:cNvSpPr txBox="1"/>
          <p:nvPr/>
        </p:nvSpPr>
        <p:spPr>
          <a:xfrm>
            <a:off x="2550908" y="1820146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66B946-0A79-4A9D-779F-F309E4B25177}"/>
              </a:ext>
            </a:extLst>
          </p:cNvPr>
          <p:cNvSpPr txBox="1"/>
          <p:nvPr/>
        </p:nvSpPr>
        <p:spPr>
          <a:xfrm>
            <a:off x="2543558" y="2251621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E2DF81-0284-FFBF-6300-D9D0FA80B8D3}"/>
              </a:ext>
            </a:extLst>
          </p:cNvPr>
          <p:cNvSpPr txBox="1"/>
          <p:nvPr/>
        </p:nvSpPr>
        <p:spPr>
          <a:xfrm>
            <a:off x="2521639" y="2689198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4CCB4C-2278-389C-23A6-D4E085782351}"/>
              </a:ext>
            </a:extLst>
          </p:cNvPr>
          <p:cNvSpPr txBox="1"/>
          <p:nvPr/>
        </p:nvSpPr>
        <p:spPr>
          <a:xfrm>
            <a:off x="2505770" y="3057725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B058E1-68A7-26F7-4ED0-7C09C25E3DC6}"/>
              </a:ext>
            </a:extLst>
          </p:cNvPr>
          <p:cNvSpPr txBox="1"/>
          <p:nvPr/>
        </p:nvSpPr>
        <p:spPr>
          <a:xfrm>
            <a:off x="2516683" y="3427012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F03FD7-F44D-BDD5-AAAE-BCDEF08BE895}"/>
              </a:ext>
            </a:extLst>
          </p:cNvPr>
          <p:cNvSpPr txBox="1"/>
          <p:nvPr/>
        </p:nvSpPr>
        <p:spPr>
          <a:xfrm>
            <a:off x="2489808" y="4219912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6A36DB-73B0-3FA1-F6C2-5730DE8FA176}"/>
              </a:ext>
            </a:extLst>
          </p:cNvPr>
          <p:cNvSpPr txBox="1"/>
          <p:nvPr/>
        </p:nvSpPr>
        <p:spPr>
          <a:xfrm>
            <a:off x="2501897" y="3762243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D057E6-B8F2-6A61-98AC-1836926EFB59}"/>
              </a:ext>
            </a:extLst>
          </p:cNvPr>
          <p:cNvSpPr txBox="1"/>
          <p:nvPr/>
        </p:nvSpPr>
        <p:spPr>
          <a:xfrm>
            <a:off x="6807696" y="5950622"/>
            <a:ext cx="3614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AA6D75-467D-A9DB-B661-60483A9BAC3E}"/>
              </a:ext>
            </a:extLst>
          </p:cNvPr>
          <p:cNvSpPr txBox="1"/>
          <p:nvPr/>
        </p:nvSpPr>
        <p:spPr>
          <a:xfrm>
            <a:off x="2489808" y="5073094"/>
            <a:ext cx="5044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B4FC4E-A2C7-D62A-7D6C-CE6AD5F369C9}"/>
              </a:ext>
            </a:extLst>
          </p:cNvPr>
          <p:cNvSpPr txBox="1"/>
          <p:nvPr/>
        </p:nvSpPr>
        <p:spPr>
          <a:xfrm>
            <a:off x="7872410" y="5964346"/>
            <a:ext cx="4540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63155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ED2A028-B466-7DCE-41C1-8BE4519216E8}"/>
              </a:ext>
            </a:extLst>
          </p:cNvPr>
          <p:cNvSpPr/>
          <p:nvPr/>
        </p:nvSpPr>
        <p:spPr>
          <a:xfrm>
            <a:off x="-17462" y="1346200"/>
            <a:ext cx="9067800" cy="5156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9415F03-58E1-5760-DD3F-382D40EE352D}"/>
              </a:ext>
            </a:extLst>
          </p:cNvPr>
          <p:cNvSpPr/>
          <p:nvPr/>
        </p:nvSpPr>
        <p:spPr>
          <a:xfrm>
            <a:off x="0" y="393700"/>
            <a:ext cx="9067800" cy="95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A580FD3-F29D-0A6E-7C0A-08012008ACD5}"/>
              </a:ext>
            </a:extLst>
          </p:cNvPr>
          <p:cNvSpPr/>
          <p:nvPr/>
        </p:nvSpPr>
        <p:spPr>
          <a:xfrm>
            <a:off x="3073400" y="393700"/>
            <a:ext cx="3022600" cy="59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로고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66E863-7D93-E63B-994E-C6538FB463A0}"/>
              </a:ext>
            </a:extLst>
          </p:cNvPr>
          <p:cNvSpPr/>
          <p:nvPr/>
        </p:nvSpPr>
        <p:spPr>
          <a:xfrm>
            <a:off x="0" y="9906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팀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경기장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랭킹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게시판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C72EE8-D50B-5C29-9C5E-ADC31897DC30}"/>
              </a:ext>
            </a:extLst>
          </p:cNvPr>
          <p:cNvSpPr/>
          <p:nvPr/>
        </p:nvSpPr>
        <p:spPr>
          <a:xfrm>
            <a:off x="0" y="65024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B33A2C4-5EA1-6A69-5E27-5D9FB1115080}"/>
              </a:ext>
            </a:extLst>
          </p:cNvPr>
          <p:cNvSpPr/>
          <p:nvPr/>
        </p:nvSpPr>
        <p:spPr>
          <a:xfrm>
            <a:off x="2889249" y="2070100"/>
            <a:ext cx="704851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충청</a:t>
            </a:r>
            <a:endParaRPr lang="en-US" altLang="ko-KR" sz="1000" dirty="0">
              <a:solidFill>
                <a:sysClr val="windowText" lastClr="00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84C27CE-3583-58ED-B99F-E8F6148EBF61}"/>
              </a:ext>
            </a:extLst>
          </p:cNvPr>
          <p:cNvSpPr/>
          <p:nvPr/>
        </p:nvSpPr>
        <p:spPr>
          <a:xfrm>
            <a:off x="2889249" y="2590800"/>
            <a:ext cx="1489074" cy="9893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ysClr val="windowText" lastClr="000000"/>
                </a:solidFill>
              </a:rPr>
              <a:t>천안축구센터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(selected)</a:t>
            </a:r>
          </a:p>
          <a:p>
            <a:r>
              <a:rPr lang="ko-KR" altLang="en-US" sz="1000" dirty="0">
                <a:solidFill>
                  <a:sysClr val="windowText" lastClr="000000"/>
                </a:solidFill>
              </a:rPr>
              <a:t>서북구청축구장</a:t>
            </a:r>
            <a:endParaRPr lang="en-US" altLang="ko-KR" sz="1000" dirty="0">
              <a:solidFill>
                <a:sysClr val="windowText" lastClr="000000"/>
              </a:solidFill>
            </a:endParaRPr>
          </a:p>
          <a:p>
            <a:r>
              <a:rPr lang="ko-KR" altLang="en-US" sz="1000" dirty="0" err="1">
                <a:solidFill>
                  <a:sysClr val="windowText" lastClr="000000"/>
                </a:solidFill>
              </a:rPr>
              <a:t>대한민국충구종합센터</a:t>
            </a:r>
            <a:endParaRPr lang="en-US" altLang="ko-KR" sz="1000" dirty="0">
              <a:solidFill>
                <a:sysClr val="windowText" lastClr="000000"/>
              </a:solidFill>
            </a:endParaRPr>
          </a:p>
          <a:p>
            <a:r>
              <a:rPr lang="en-US" altLang="ko-KR" sz="1000" dirty="0" err="1">
                <a:solidFill>
                  <a:sysClr val="windowText" lastClr="000000"/>
                </a:solidFill>
              </a:rPr>
              <a:t>JoneFC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축구아카데미</a:t>
            </a:r>
            <a:endParaRPr lang="en-US" altLang="ko-KR" sz="1000" dirty="0">
              <a:solidFill>
                <a:sysClr val="windowText" lastClr="000000"/>
              </a:solidFill>
            </a:endParaRPr>
          </a:p>
          <a:p>
            <a:r>
              <a:rPr lang="ko-KR" altLang="en-US" sz="1000" dirty="0">
                <a:solidFill>
                  <a:sysClr val="windowText" lastClr="000000"/>
                </a:solidFill>
              </a:rPr>
              <a:t>천안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SDI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점 축구장</a:t>
            </a:r>
            <a:endParaRPr lang="en-US" altLang="ko-KR" sz="1000" dirty="0">
              <a:solidFill>
                <a:sysClr val="windowText" lastClr="00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86F46E-D2C8-51BD-F122-58F1A917D8F0}"/>
              </a:ext>
            </a:extLst>
          </p:cNvPr>
          <p:cNvSpPr/>
          <p:nvPr/>
        </p:nvSpPr>
        <p:spPr>
          <a:xfrm>
            <a:off x="4460864" y="3754761"/>
            <a:ext cx="1304936" cy="58545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ysClr val="windowText" lastClr="000000"/>
                </a:solidFill>
              </a:rPr>
              <a:t>06 : 00</a:t>
            </a:r>
          </a:p>
          <a:p>
            <a:pPr algn="ctr"/>
            <a:r>
              <a:rPr lang="en-US" altLang="ko-KR" sz="1000" dirty="0">
                <a:solidFill>
                  <a:sysClr val="windowText" lastClr="000000"/>
                </a:solidFill>
              </a:rPr>
              <a:t>07 : 00</a:t>
            </a:r>
          </a:p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08 : 00</a:t>
            </a:r>
          </a:p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09 : 00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A930C0E-2063-95FD-A90C-97357176865F}"/>
              </a:ext>
            </a:extLst>
          </p:cNvPr>
          <p:cNvSpPr/>
          <p:nvPr/>
        </p:nvSpPr>
        <p:spPr>
          <a:xfrm>
            <a:off x="4460864" y="4411985"/>
            <a:ext cx="1304936" cy="58545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ysClr val="windowText" lastClr="000000"/>
                </a:solidFill>
              </a:rPr>
              <a:t>1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경기장</a:t>
            </a:r>
            <a:endParaRPr lang="en-US" altLang="ko-KR" sz="1000" dirty="0">
              <a:solidFill>
                <a:sysClr val="windowText" lastClr="00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6C190CF-14ED-597C-EEA6-EA677DDD4CA5}"/>
              </a:ext>
            </a:extLst>
          </p:cNvPr>
          <p:cNvSpPr/>
          <p:nvPr/>
        </p:nvSpPr>
        <p:spPr>
          <a:xfrm>
            <a:off x="6813547" y="5867400"/>
            <a:ext cx="768353" cy="457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</a:rPr>
              <a:t>뒤로가기</a:t>
            </a:r>
            <a:endParaRPr lang="en-US" altLang="ko-KR" sz="1000" dirty="0">
              <a:solidFill>
                <a:sysClr val="windowText" lastClr="00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D6857CF-15F1-3068-64CD-E302903C965D}"/>
              </a:ext>
            </a:extLst>
          </p:cNvPr>
          <p:cNvSpPr/>
          <p:nvPr/>
        </p:nvSpPr>
        <p:spPr>
          <a:xfrm>
            <a:off x="7581900" y="5867400"/>
            <a:ext cx="768353" cy="457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ysClr val="windowText" lastClr="000000"/>
                </a:solidFill>
              </a:rPr>
              <a:t>경기장 선택</a:t>
            </a:r>
            <a:endParaRPr lang="en-US" altLang="ko-KR" sz="1100" dirty="0">
              <a:solidFill>
                <a:sysClr val="windowText" lastClr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926ED2-90BC-2405-C7CA-6E511F2BC3A6}"/>
              </a:ext>
            </a:extLst>
          </p:cNvPr>
          <p:cNvSpPr txBox="1"/>
          <p:nvPr/>
        </p:nvSpPr>
        <p:spPr>
          <a:xfrm>
            <a:off x="2571739" y="2660033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F9623B-BD28-02C5-FF68-A0010D66C002}"/>
              </a:ext>
            </a:extLst>
          </p:cNvPr>
          <p:cNvSpPr txBox="1"/>
          <p:nvPr/>
        </p:nvSpPr>
        <p:spPr>
          <a:xfrm>
            <a:off x="2659057" y="3726189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D4F7E5-F396-FE7E-2B51-B00BC5530EA1}"/>
              </a:ext>
            </a:extLst>
          </p:cNvPr>
          <p:cNvSpPr txBox="1"/>
          <p:nvPr/>
        </p:nvSpPr>
        <p:spPr>
          <a:xfrm>
            <a:off x="4412545" y="3741208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3EE2CB-670C-4BE8-C9DD-8EC604E6A9A8}"/>
              </a:ext>
            </a:extLst>
          </p:cNvPr>
          <p:cNvSpPr txBox="1"/>
          <p:nvPr/>
        </p:nvSpPr>
        <p:spPr>
          <a:xfrm>
            <a:off x="4444399" y="4407169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A7DB1D-BBDA-2123-1A73-4A0F4EA931BB}"/>
              </a:ext>
            </a:extLst>
          </p:cNvPr>
          <p:cNvSpPr txBox="1"/>
          <p:nvPr/>
        </p:nvSpPr>
        <p:spPr>
          <a:xfrm>
            <a:off x="7540623" y="5826373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2587A8-A26C-723F-9E11-7E4773D74ED6}"/>
              </a:ext>
            </a:extLst>
          </p:cNvPr>
          <p:cNvSpPr txBox="1"/>
          <p:nvPr/>
        </p:nvSpPr>
        <p:spPr>
          <a:xfrm>
            <a:off x="2546346" y="2037090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A3CDD8-FAC9-007D-D12A-267F13F8B120}"/>
              </a:ext>
            </a:extLst>
          </p:cNvPr>
          <p:cNvSpPr txBox="1"/>
          <p:nvPr/>
        </p:nvSpPr>
        <p:spPr>
          <a:xfrm>
            <a:off x="6723057" y="5804778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878180-CC89-E90C-C54E-019AAE8C2397}"/>
              </a:ext>
            </a:extLst>
          </p:cNvPr>
          <p:cNvSpPr txBox="1"/>
          <p:nvPr/>
        </p:nvSpPr>
        <p:spPr>
          <a:xfrm>
            <a:off x="9067800" y="393700"/>
            <a:ext cx="2971800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100" dirty="0"/>
              <a:t>지역 선택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dirty="0"/>
              <a:t>경기 장 목록</a:t>
            </a:r>
            <a:r>
              <a:rPr lang="en-US" altLang="ko-KR" sz="1100" dirty="0"/>
              <a:t>(</a:t>
            </a:r>
            <a:r>
              <a:rPr lang="ko-KR" altLang="en-US" sz="1100" dirty="0"/>
              <a:t>지역 선택하면 해당 지역 경기장 목록 </a:t>
            </a:r>
            <a:r>
              <a:rPr lang="ko-KR" altLang="en-US" sz="1100" dirty="0" err="1"/>
              <a:t>나오게하기</a:t>
            </a:r>
            <a:r>
              <a:rPr lang="en-US" altLang="ko-KR" sz="1100" dirty="0"/>
              <a:t>, </a:t>
            </a:r>
            <a:r>
              <a:rPr lang="ko-KR" altLang="en-US" sz="1100" dirty="0"/>
              <a:t>목록 선택하면 달력 창 활성화</a:t>
            </a:r>
            <a:r>
              <a:rPr lang="en-US" altLang="ko-KR" sz="1100" dirty="0"/>
              <a:t>/</a:t>
            </a:r>
            <a:r>
              <a:rPr lang="ko-KR" altLang="en-US" sz="1100" dirty="0"/>
              <a:t>경기장 목록에서 타고 들어올 시 해당 경기장 자동 선택</a:t>
            </a:r>
            <a:r>
              <a:rPr lang="en-US" altLang="ko-KR" sz="1100" dirty="0"/>
              <a:t>, </a:t>
            </a:r>
            <a:r>
              <a:rPr lang="ko-KR" altLang="en-US" sz="1100" dirty="0"/>
              <a:t>스크롤</a:t>
            </a:r>
            <a:r>
              <a:rPr lang="en-US" altLang="ko-KR" sz="1100" dirty="0"/>
              <a:t>) (</a:t>
            </a:r>
            <a:r>
              <a:rPr lang="ko-KR" altLang="en-US" sz="1100" dirty="0"/>
              <a:t>지도 </a:t>
            </a:r>
            <a:r>
              <a:rPr lang="en-US" altLang="ko-KR" sz="1100" dirty="0"/>
              <a:t>API </a:t>
            </a:r>
            <a:r>
              <a:rPr lang="ko-KR" altLang="en-US" sz="1100" dirty="0"/>
              <a:t>활용 표시 </a:t>
            </a:r>
            <a:r>
              <a:rPr lang="en-US" altLang="ko-KR" sz="1100" dirty="0"/>
              <a:t>3</a:t>
            </a:r>
            <a:r>
              <a:rPr lang="ko-KR" altLang="en-US" sz="1100" dirty="0"/>
              <a:t>차</a:t>
            </a:r>
            <a:r>
              <a:rPr lang="en-US" altLang="ko-KR" sz="1100" dirty="0"/>
              <a:t>)</a:t>
            </a:r>
          </a:p>
          <a:p>
            <a:pPr marL="228600" indent="-228600">
              <a:buAutoNum type="arabicPeriod"/>
            </a:pPr>
            <a:r>
              <a:rPr lang="ko-KR" altLang="en-US" sz="1100" dirty="0"/>
              <a:t>경기장 </a:t>
            </a:r>
            <a:r>
              <a:rPr lang="ko-KR" altLang="en-US" sz="1100" dirty="0" err="1"/>
              <a:t>선택시</a:t>
            </a:r>
            <a:r>
              <a:rPr lang="ko-KR" altLang="en-US" sz="1100" dirty="0"/>
              <a:t> 선택 활성화되며 경기 일자 선택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dirty="0"/>
              <a:t>경기 일자 </a:t>
            </a:r>
            <a:r>
              <a:rPr lang="ko-KR" altLang="en-US" sz="1100" dirty="0" err="1"/>
              <a:t>선택시</a:t>
            </a:r>
            <a:r>
              <a:rPr lang="ko-KR" altLang="en-US" sz="1100" dirty="0"/>
              <a:t> 활성화되며 최초 </a:t>
            </a:r>
            <a:r>
              <a:rPr lang="ko-KR" altLang="en-US" sz="1100" dirty="0" err="1"/>
              <a:t>접혀있다가</a:t>
            </a:r>
            <a:r>
              <a:rPr lang="ko-KR" altLang="en-US" sz="1100" dirty="0"/>
              <a:t> 펼쳐져서 시간 목록이 나오고 선택 완료되면 다시 접힘</a:t>
            </a:r>
            <a:r>
              <a:rPr lang="en-US" altLang="ko-KR" sz="1100" dirty="0"/>
              <a:t>, select</a:t>
            </a:r>
            <a:r>
              <a:rPr lang="ko-KR" altLang="en-US" sz="1100" dirty="0"/>
              <a:t>로 연속되게 중복 선택 가능</a:t>
            </a:r>
            <a:r>
              <a:rPr lang="en-US" altLang="ko-KR" sz="1100" dirty="0"/>
              <a:t>(</a:t>
            </a:r>
            <a:r>
              <a:rPr lang="ko-KR" altLang="en-US" sz="1100" dirty="0"/>
              <a:t>시간 범위 지정</a:t>
            </a:r>
            <a:r>
              <a:rPr lang="en-US" altLang="ko-KR" sz="1100" dirty="0"/>
              <a:t>)</a:t>
            </a:r>
          </a:p>
          <a:p>
            <a:pPr marL="228600" indent="-228600">
              <a:buAutoNum type="arabicPeriod"/>
            </a:pPr>
            <a:r>
              <a:rPr lang="ko-KR" altLang="en-US" sz="1100" dirty="0"/>
              <a:t>시간 </a:t>
            </a:r>
            <a:r>
              <a:rPr lang="ko-KR" altLang="en-US" sz="1100" dirty="0" err="1"/>
              <a:t>선택시</a:t>
            </a:r>
            <a:r>
              <a:rPr lang="ko-KR" altLang="en-US" sz="1100" dirty="0"/>
              <a:t> 활성화되기 일시 선택과 같이 접혔다가 펼쳐짐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dirty="0" err="1"/>
              <a:t>방만들기</a:t>
            </a:r>
            <a:r>
              <a:rPr lang="ko-KR" altLang="en-US" sz="1100" dirty="0"/>
              <a:t> 페이지로 이동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dirty="0"/>
              <a:t>경기장 선택 하면 경기장 만들기페이지로 이동되고 경기장 정보가 나타남</a:t>
            </a:r>
            <a:endParaRPr lang="en-US" altLang="ko-KR" sz="11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303648E-0113-DB0B-3115-495282D35547}"/>
              </a:ext>
            </a:extLst>
          </p:cNvPr>
          <p:cNvSpPr/>
          <p:nvPr/>
        </p:nvSpPr>
        <p:spPr>
          <a:xfrm>
            <a:off x="4378323" y="2590797"/>
            <a:ext cx="1387477" cy="9893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ysClr val="windowText" lastClr="000000"/>
                </a:solidFill>
              </a:rPr>
              <a:t>충남 천안 </a:t>
            </a:r>
            <a:r>
              <a:rPr lang="ko-KR" altLang="en-US" sz="800" dirty="0" err="1">
                <a:solidFill>
                  <a:sysClr val="windowText" lastClr="000000"/>
                </a:solidFill>
              </a:rPr>
              <a:t>서북구</a:t>
            </a:r>
            <a:r>
              <a:rPr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800" dirty="0" err="1">
                <a:solidFill>
                  <a:sysClr val="windowText" lastClr="000000"/>
                </a:solidFill>
              </a:rPr>
              <a:t>번영로</a:t>
            </a:r>
            <a:r>
              <a:rPr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465</a:t>
            </a:r>
          </a:p>
          <a:p>
            <a:pPr algn="ctr"/>
            <a:r>
              <a:rPr lang="ko-KR" altLang="en-US" sz="800" dirty="0" err="1">
                <a:solidFill>
                  <a:sysClr val="windowText" lastClr="000000"/>
                </a:solidFill>
              </a:rPr>
              <a:t>연라처</a:t>
            </a:r>
            <a:r>
              <a:rPr lang="ko-KR" altLang="en-US" sz="8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: 010-3417-6687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5B53D9-8DF5-F316-6330-B07BA9CFAD30}"/>
              </a:ext>
            </a:extLst>
          </p:cNvPr>
          <p:cNvSpPr txBox="1"/>
          <p:nvPr/>
        </p:nvSpPr>
        <p:spPr>
          <a:xfrm>
            <a:off x="165100" y="0"/>
            <a:ext cx="4507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경기 만들기 경기장 예약하기  </a:t>
            </a:r>
            <a:r>
              <a:rPr lang="en-US" altLang="ko-KR" dirty="0"/>
              <a:t>: </a:t>
            </a:r>
            <a:r>
              <a:rPr lang="ko-KR" altLang="en-US" dirty="0"/>
              <a:t>허진욱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D9C56A3-399B-2B68-3E2F-04711DD02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918" y="3750323"/>
            <a:ext cx="1426405" cy="1369673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D6BB7F81-FA2D-5C90-35D6-A346AE42AEBE}"/>
              </a:ext>
            </a:extLst>
          </p:cNvPr>
          <p:cNvSpPr/>
          <p:nvPr/>
        </p:nvSpPr>
        <p:spPr>
          <a:xfrm>
            <a:off x="3594100" y="2070100"/>
            <a:ext cx="18034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경기장 이름 입력</a:t>
            </a:r>
            <a:endParaRPr lang="en-US" altLang="ko-KR" sz="1000" dirty="0">
              <a:solidFill>
                <a:sysClr val="windowText" lastClr="000000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642FFD6-FB7C-F868-ED36-48070E711371}"/>
              </a:ext>
            </a:extLst>
          </p:cNvPr>
          <p:cNvSpPr/>
          <p:nvPr/>
        </p:nvSpPr>
        <p:spPr>
          <a:xfrm>
            <a:off x="5413375" y="2070100"/>
            <a:ext cx="352426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ysClr val="windowText" lastClr="000000"/>
                </a:solidFill>
              </a:rPr>
              <a:t>검색</a:t>
            </a:r>
            <a:endParaRPr lang="en-US" altLang="ko-KR" sz="600" dirty="0">
              <a:solidFill>
                <a:sysClr val="windowText" lastClr="00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CFC9F04-5926-2115-07B2-AC6041A6E38C}"/>
              </a:ext>
            </a:extLst>
          </p:cNvPr>
          <p:cNvSpPr/>
          <p:nvPr/>
        </p:nvSpPr>
        <p:spPr>
          <a:xfrm>
            <a:off x="6096000" y="685800"/>
            <a:ext cx="2971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dirty="0">
                <a:solidFill>
                  <a:sysClr val="windowText" lastClr="000000"/>
                </a:solidFill>
              </a:rPr>
              <a:t>로그아웃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|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마이페이지  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288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F67013B-3CA8-B488-5ED8-61C1D36AA514}"/>
              </a:ext>
            </a:extLst>
          </p:cNvPr>
          <p:cNvSpPr/>
          <p:nvPr/>
        </p:nvSpPr>
        <p:spPr>
          <a:xfrm>
            <a:off x="-17462" y="1346200"/>
            <a:ext cx="9067800" cy="5156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9415F03-58E1-5760-DD3F-382D40EE352D}"/>
              </a:ext>
            </a:extLst>
          </p:cNvPr>
          <p:cNvSpPr/>
          <p:nvPr/>
        </p:nvSpPr>
        <p:spPr>
          <a:xfrm>
            <a:off x="0" y="393700"/>
            <a:ext cx="9067800" cy="95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허진우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A580FD3-F29D-0A6E-7C0A-08012008ACD5}"/>
              </a:ext>
            </a:extLst>
          </p:cNvPr>
          <p:cNvSpPr/>
          <p:nvPr/>
        </p:nvSpPr>
        <p:spPr>
          <a:xfrm>
            <a:off x="3073400" y="393700"/>
            <a:ext cx="3022600" cy="59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로고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66E863-7D93-E63B-994E-C6538FB463A0}"/>
              </a:ext>
            </a:extLst>
          </p:cNvPr>
          <p:cNvSpPr/>
          <p:nvPr/>
        </p:nvSpPr>
        <p:spPr>
          <a:xfrm>
            <a:off x="0" y="9906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팀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경기장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랭킹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공지사항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B5AC24-9A0F-7084-88D6-7EB0804BBD61}"/>
              </a:ext>
            </a:extLst>
          </p:cNvPr>
          <p:cNvSpPr/>
          <p:nvPr/>
        </p:nvSpPr>
        <p:spPr>
          <a:xfrm>
            <a:off x="6096000" y="685800"/>
            <a:ext cx="2971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dirty="0">
                <a:solidFill>
                  <a:sysClr val="windowText" lastClr="000000"/>
                </a:solidFill>
              </a:rPr>
              <a:t>로그아웃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C72EE8-D50B-5C29-9C5E-ADC31897DC30}"/>
              </a:ext>
            </a:extLst>
          </p:cNvPr>
          <p:cNvSpPr/>
          <p:nvPr/>
        </p:nvSpPr>
        <p:spPr>
          <a:xfrm>
            <a:off x="-38100" y="65278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1C16C3-0FDB-DE71-8053-81CFF7AED3E7}"/>
              </a:ext>
            </a:extLst>
          </p:cNvPr>
          <p:cNvSpPr/>
          <p:nvPr/>
        </p:nvSpPr>
        <p:spPr>
          <a:xfrm>
            <a:off x="2971800" y="2424713"/>
            <a:ext cx="4310509" cy="78361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ysClr val="windowText" lastClr="000000"/>
                </a:solidFill>
              </a:rPr>
              <a:t>		                      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방생성일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: 2024-5-29</a:t>
            </a:r>
          </a:p>
          <a:p>
            <a:r>
              <a:rPr lang="ko-KR" altLang="en-US" sz="1000" dirty="0">
                <a:solidFill>
                  <a:sysClr val="windowText" lastClr="000000"/>
                </a:solidFill>
              </a:rPr>
              <a:t>제목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: 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천안 지역 </a:t>
            </a:r>
            <a:r>
              <a:rPr lang="ko-KR" altLang="en-US" sz="1000" dirty="0" err="1">
                <a:solidFill>
                  <a:sysClr val="windowText" lastClr="000000"/>
                </a:solidFill>
              </a:rPr>
              <a:t>랭겜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 구합니다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.    	   #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고딩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#</a:t>
            </a:r>
            <a:r>
              <a:rPr lang="ko-KR" altLang="en-US" sz="1000" dirty="0" err="1">
                <a:solidFill>
                  <a:sysClr val="windowText" lastClr="000000"/>
                </a:solidFill>
              </a:rPr>
              <a:t>매너겜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#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즐겜</a:t>
            </a:r>
            <a:endParaRPr lang="en-US" altLang="ko-KR" sz="1000" dirty="0">
              <a:solidFill>
                <a:sysClr val="windowText" lastClr="000000"/>
              </a:solidFill>
            </a:endParaRPr>
          </a:p>
          <a:p>
            <a:r>
              <a:rPr lang="ko-KR" altLang="en-US" sz="1000" dirty="0">
                <a:solidFill>
                  <a:sysClr val="windowText" lastClr="000000"/>
                </a:solidFill>
              </a:rPr>
              <a:t>경기장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: 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천안축구 센터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1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경기장</a:t>
            </a:r>
            <a:endParaRPr lang="en-US" altLang="ko-KR" sz="1000" dirty="0">
              <a:solidFill>
                <a:sysClr val="windowText" lastClr="000000"/>
              </a:solidFill>
            </a:endParaRPr>
          </a:p>
          <a:p>
            <a:r>
              <a:rPr lang="ko-KR" altLang="en-US" sz="1000" dirty="0">
                <a:solidFill>
                  <a:sysClr val="windowText" lastClr="000000"/>
                </a:solidFill>
              </a:rPr>
              <a:t>경기 일시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: 2024-7-23 08 : 00 ~ 09 : 00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1EED60-8BE6-EBB6-8C4A-F6746F264C89}"/>
              </a:ext>
            </a:extLst>
          </p:cNvPr>
          <p:cNvSpPr/>
          <p:nvPr/>
        </p:nvSpPr>
        <p:spPr>
          <a:xfrm>
            <a:off x="7282308" y="2422350"/>
            <a:ext cx="1027115" cy="78361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경기정보</a:t>
            </a:r>
            <a:endParaRPr lang="en-US" altLang="ko-KR" sz="1000" dirty="0">
              <a:solidFill>
                <a:sysClr val="windowText" lastClr="00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53C375-3A3D-1603-BCB5-832D42F6CE91}"/>
              </a:ext>
            </a:extLst>
          </p:cNvPr>
          <p:cNvSpPr/>
          <p:nvPr/>
        </p:nvSpPr>
        <p:spPr>
          <a:xfrm>
            <a:off x="2903140" y="1539535"/>
            <a:ext cx="4545418" cy="4807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경기 검색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(</a:t>
            </a:r>
            <a:r>
              <a:rPr lang="ko-KR" altLang="en-US" sz="1000" dirty="0" err="1">
                <a:solidFill>
                  <a:sysClr val="windowText" lastClr="000000"/>
                </a:solidFill>
              </a:rPr>
              <a:t>방제목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해시태그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F976BF-8E7D-0DAE-1665-9231410A4B02}"/>
              </a:ext>
            </a:extLst>
          </p:cNvPr>
          <p:cNvSpPr/>
          <p:nvPr/>
        </p:nvSpPr>
        <p:spPr>
          <a:xfrm>
            <a:off x="2191056" y="1532996"/>
            <a:ext cx="712084" cy="4872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전체</a:t>
            </a:r>
            <a:endParaRPr lang="en-US" altLang="ko-KR" sz="1000" dirty="0">
              <a:solidFill>
                <a:sysClr val="windowText" lastClr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8D5B55-F043-8633-8B2B-2868E78775EF}"/>
              </a:ext>
            </a:extLst>
          </p:cNvPr>
          <p:cNvSpPr txBox="1"/>
          <p:nvPr/>
        </p:nvSpPr>
        <p:spPr>
          <a:xfrm>
            <a:off x="165100" y="0"/>
            <a:ext cx="425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경기 목록 </a:t>
            </a:r>
            <a:r>
              <a:rPr lang="en-US" altLang="ko-KR" dirty="0"/>
              <a:t>: </a:t>
            </a:r>
            <a:r>
              <a:rPr lang="ko-KR" altLang="en-US" dirty="0"/>
              <a:t>허진욱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DDFA3E4-30E9-ADC2-D1DE-80837A564FBA}"/>
              </a:ext>
            </a:extLst>
          </p:cNvPr>
          <p:cNvSpPr/>
          <p:nvPr/>
        </p:nvSpPr>
        <p:spPr>
          <a:xfrm>
            <a:off x="7448558" y="1538811"/>
            <a:ext cx="537358" cy="4807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검색</a:t>
            </a:r>
            <a:endParaRPr lang="en-US" altLang="ko-KR" sz="1000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FA3EF9-E339-A46B-E94E-CA67FAA8D630}"/>
              </a:ext>
            </a:extLst>
          </p:cNvPr>
          <p:cNvSpPr txBox="1"/>
          <p:nvPr/>
        </p:nvSpPr>
        <p:spPr>
          <a:xfrm>
            <a:off x="1096472" y="1477638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EDCF23-BB97-3433-3CF0-B39D6BD92AC6}"/>
              </a:ext>
            </a:extLst>
          </p:cNvPr>
          <p:cNvSpPr txBox="1"/>
          <p:nvPr/>
        </p:nvSpPr>
        <p:spPr>
          <a:xfrm>
            <a:off x="9080499" y="393700"/>
            <a:ext cx="308610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100" dirty="0"/>
              <a:t>지역 </a:t>
            </a:r>
            <a:r>
              <a:rPr lang="en-US" altLang="ko-KR" sz="1100" dirty="0"/>
              <a:t>select</a:t>
            </a:r>
            <a:r>
              <a:rPr lang="ko-KR" altLang="en-US" sz="1100" dirty="0"/>
              <a:t>로 선택 가능</a:t>
            </a:r>
            <a:r>
              <a:rPr lang="en-US" altLang="ko-KR" sz="1100" dirty="0"/>
              <a:t>,</a:t>
            </a:r>
            <a:r>
              <a:rPr lang="ko-KR" altLang="en-US" sz="1100" dirty="0"/>
              <a:t> </a:t>
            </a:r>
            <a:r>
              <a:rPr lang="en-US" altLang="ko-KR" sz="1100" dirty="0"/>
              <a:t>text</a:t>
            </a:r>
            <a:r>
              <a:rPr lang="ko-KR" altLang="en-US" sz="1100" dirty="0"/>
              <a:t>로 경기제목 또는 해시 태그 검색 가능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dirty="0" err="1"/>
              <a:t>팀로고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클릭시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팀정보</a:t>
            </a:r>
            <a:r>
              <a:rPr lang="ko-KR" altLang="en-US" sz="1100" dirty="0"/>
              <a:t> 나오는 </a:t>
            </a:r>
            <a:r>
              <a:rPr lang="ko-KR" altLang="en-US" sz="1100" dirty="0" err="1"/>
              <a:t>모달창</a:t>
            </a:r>
            <a:r>
              <a:rPr lang="ko-KR" altLang="en-US" sz="1100" dirty="0"/>
              <a:t> 나옴</a:t>
            </a:r>
            <a:r>
              <a:rPr lang="en-US" altLang="ko-KR" sz="1100" dirty="0"/>
              <a:t> </a:t>
            </a:r>
            <a:r>
              <a:rPr lang="ko-KR" altLang="en-US" sz="1100" dirty="0"/>
              <a:t>경기 정보 간단 표시</a:t>
            </a:r>
            <a:r>
              <a:rPr lang="en-US" altLang="ko-KR" sz="1100" dirty="0"/>
              <a:t>, </a:t>
            </a:r>
            <a:r>
              <a:rPr lang="ko-KR" altLang="en-US" sz="1100" dirty="0"/>
              <a:t>경기 정보 </a:t>
            </a:r>
            <a:r>
              <a:rPr lang="ko-KR" altLang="en-US" sz="1100" dirty="0" err="1"/>
              <a:t>클릭시</a:t>
            </a:r>
            <a:r>
              <a:rPr lang="ko-KR" altLang="en-US" sz="1100" dirty="0"/>
              <a:t> 경기정보 페이지로 이동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dirty="0"/>
              <a:t>경기 목록 사이드 바 항목 </a:t>
            </a:r>
            <a:r>
              <a:rPr lang="ko-KR" altLang="en-US" sz="1100" dirty="0" err="1"/>
              <a:t>클릭시</a:t>
            </a:r>
            <a:r>
              <a:rPr lang="ko-KR" altLang="en-US" sz="1100" dirty="0"/>
              <a:t> 해당 페이지로 이동</a:t>
            </a:r>
            <a:endParaRPr lang="en-US" altLang="ko-KR" sz="11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EF8C85F-F231-9DE3-EA53-8F6EF5D3146C}"/>
              </a:ext>
            </a:extLst>
          </p:cNvPr>
          <p:cNvSpPr/>
          <p:nvPr/>
        </p:nvSpPr>
        <p:spPr>
          <a:xfrm>
            <a:off x="-1" y="1370568"/>
            <a:ext cx="1462885" cy="51572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dirty="0">
                <a:solidFill>
                  <a:srgbClr val="FF0000"/>
                </a:solidFill>
              </a:rPr>
              <a:t>전체 경기 목록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algn="r"/>
            <a:r>
              <a:rPr lang="ko-KR" altLang="en-US" sz="1000" dirty="0">
                <a:solidFill>
                  <a:sysClr val="windowText" lastClr="000000"/>
                </a:solidFill>
              </a:rPr>
              <a:t>내가 참여한 경기 목록</a:t>
            </a:r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381A0F-8D7B-DCEE-34BE-390D9AD71976}"/>
              </a:ext>
            </a:extLst>
          </p:cNvPr>
          <p:cNvSpPr txBox="1"/>
          <p:nvPr/>
        </p:nvSpPr>
        <p:spPr>
          <a:xfrm>
            <a:off x="25400" y="1321406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072FF6A-3C0F-B23E-2D11-A0F1AA6F762A}"/>
              </a:ext>
            </a:extLst>
          </p:cNvPr>
          <p:cNvSpPr/>
          <p:nvPr/>
        </p:nvSpPr>
        <p:spPr>
          <a:xfrm>
            <a:off x="1944685" y="2422350"/>
            <a:ext cx="1027115" cy="79428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</a:rPr>
              <a:t>팀로고</a:t>
            </a:r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8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800" dirty="0">
                <a:solidFill>
                  <a:sysClr val="windowText" lastClr="000000"/>
                </a:solidFill>
              </a:rPr>
              <a:t>문주군단</a:t>
            </a:r>
            <a:endParaRPr lang="en-US" altLang="ko-KR" sz="800" dirty="0">
              <a:solidFill>
                <a:sysClr val="windowText" lastClr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C02E3A-A81F-20FC-EEBB-F1C1F0414E21}"/>
              </a:ext>
            </a:extLst>
          </p:cNvPr>
          <p:cNvSpPr txBox="1"/>
          <p:nvPr/>
        </p:nvSpPr>
        <p:spPr>
          <a:xfrm>
            <a:off x="1935953" y="1515010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905DBE-5D21-A4FA-DE70-34BE5782070A}"/>
              </a:ext>
            </a:extLst>
          </p:cNvPr>
          <p:cNvSpPr txBox="1"/>
          <p:nvPr/>
        </p:nvSpPr>
        <p:spPr>
          <a:xfrm>
            <a:off x="1706571" y="2395709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0156574-D096-827D-5F7C-C34E3B70F90C}"/>
              </a:ext>
            </a:extLst>
          </p:cNvPr>
          <p:cNvSpPr/>
          <p:nvPr/>
        </p:nvSpPr>
        <p:spPr>
          <a:xfrm>
            <a:off x="2971800" y="3317081"/>
            <a:ext cx="4310509" cy="78361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ysClr val="windowText" lastClr="000000"/>
                </a:solidFill>
              </a:rPr>
              <a:t>		                      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방생성일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: 2024-5-29</a:t>
            </a:r>
          </a:p>
          <a:p>
            <a:r>
              <a:rPr lang="ko-KR" altLang="en-US" sz="1000" dirty="0">
                <a:solidFill>
                  <a:sysClr val="windowText" lastClr="000000"/>
                </a:solidFill>
              </a:rPr>
              <a:t>제목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: 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천안 지역 </a:t>
            </a:r>
            <a:r>
              <a:rPr lang="ko-KR" altLang="en-US" sz="1000" dirty="0" err="1">
                <a:solidFill>
                  <a:sysClr val="windowText" lastClr="000000"/>
                </a:solidFill>
              </a:rPr>
              <a:t>랭겜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 구합니다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.    	   #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고딩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#</a:t>
            </a:r>
            <a:r>
              <a:rPr lang="ko-KR" altLang="en-US" sz="1000" dirty="0" err="1">
                <a:solidFill>
                  <a:sysClr val="windowText" lastClr="000000"/>
                </a:solidFill>
              </a:rPr>
              <a:t>매너겜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#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즐겜</a:t>
            </a:r>
            <a:endParaRPr lang="en-US" altLang="ko-KR" sz="1000" dirty="0">
              <a:solidFill>
                <a:sysClr val="windowText" lastClr="000000"/>
              </a:solidFill>
            </a:endParaRPr>
          </a:p>
          <a:p>
            <a:r>
              <a:rPr lang="ko-KR" altLang="en-US" sz="1000" dirty="0">
                <a:solidFill>
                  <a:sysClr val="windowText" lastClr="000000"/>
                </a:solidFill>
              </a:rPr>
              <a:t>경기장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: 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천안축구 센터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1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경기장</a:t>
            </a:r>
            <a:endParaRPr lang="en-US" altLang="ko-KR" sz="1000" dirty="0">
              <a:solidFill>
                <a:sysClr val="windowText" lastClr="000000"/>
              </a:solidFill>
            </a:endParaRPr>
          </a:p>
          <a:p>
            <a:r>
              <a:rPr lang="ko-KR" altLang="en-US" sz="1000" dirty="0">
                <a:solidFill>
                  <a:sysClr val="windowText" lastClr="000000"/>
                </a:solidFill>
              </a:rPr>
              <a:t>경기 일시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: 2024-7-23 08 : 00 ~ 09 : 00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F1031C9-2091-D31C-D09E-7C2DF53FC114}"/>
              </a:ext>
            </a:extLst>
          </p:cNvPr>
          <p:cNvSpPr/>
          <p:nvPr/>
        </p:nvSpPr>
        <p:spPr>
          <a:xfrm>
            <a:off x="7282308" y="3314718"/>
            <a:ext cx="1027115" cy="78361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경기정보</a:t>
            </a:r>
            <a:endParaRPr lang="en-US" altLang="ko-KR" sz="1000" dirty="0">
              <a:solidFill>
                <a:sysClr val="windowText" lastClr="00000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9CA93F3-4DD7-8CA6-7B9A-65E5FC382D0C}"/>
              </a:ext>
            </a:extLst>
          </p:cNvPr>
          <p:cNvSpPr/>
          <p:nvPr/>
        </p:nvSpPr>
        <p:spPr>
          <a:xfrm>
            <a:off x="1944685" y="3314718"/>
            <a:ext cx="1027115" cy="79428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</a:rPr>
              <a:t>팀로고</a:t>
            </a:r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8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800" dirty="0">
                <a:solidFill>
                  <a:sysClr val="windowText" lastClr="000000"/>
                </a:solidFill>
              </a:rPr>
              <a:t>문주군단</a:t>
            </a:r>
            <a:endParaRPr lang="en-US" altLang="ko-KR" sz="800" dirty="0">
              <a:solidFill>
                <a:sysClr val="windowText" lastClr="000000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91FF42-C5BE-CF31-E08B-FE3B3F1FFA71}"/>
              </a:ext>
            </a:extLst>
          </p:cNvPr>
          <p:cNvSpPr/>
          <p:nvPr/>
        </p:nvSpPr>
        <p:spPr>
          <a:xfrm>
            <a:off x="2971800" y="4195417"/>
            <a:ext cx="4310509" cy="78361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ysClr val="windowText" lastClr="000000"/>
                </a:solidFill>
              </a:rPr>
              <a:t>		                      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방생성일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: 2024-5-29</a:t>
            </a:r>
          </a:p>
          <a:p>
            <a:r>
              <a:rPr lang="ko-KR" altLang="en-US" sz="1000" dirty="0">
                <a:solidFill>
                  <a:sysClr val="windowText" lastClr="000000"/>
                </a:solidFill>
              </a:rPr>
              <a:t>제목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: 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천안 지역 </a:t>
            </a:r>
            <a:r>
              <a:rPr lang="ko-KR" altLang="en-US" sz="1000" dirty="0" err="1">
                <a:solidFill>
                  <a:sysClr val="windowText" lastClr="000000"/>
                </a:solidFill>
              </a:rPr>
              <a:t>랭겜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 구합니다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.    	   #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고딩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#</a:t>
            </a:r>
            <a:r>
              <a:rPr lang="ko-KR" altLang="en-US" sz="1000" dirty="0" err="1">
                <a:solidFill>
                  <a:sysClr val="windowText" lastClr="000000"/>
                </a:solidFill>
              </a:rPr>
              <a:t>매너겜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#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즐겜</a:t>
            </a:r>
            <a:endParaRPr lang="en-US" altLang="ko-KR" sz="1000" dirty="0">
              <a:solidFill>
                <a:sysClr val="windowText" lastClr="000000"/>
              </a:solidFill>
            </a:endParaRPr>
          </a:p>
          <a:p>
            <a:r>
              <a:rPr lang="ko-KR" altLang="en-US" sz="1000" dirty="0">
                <a:solidFill>
                  <a:sysClr val="windowText" lastClr="000000"/>
                </a:solidFill>
              </a:rPr>
              <a:t>경기장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: 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천안축구 센터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1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경기장</a:t>
            </a:r>
            <a:endParaRPr lang="en-US" altLang="ko-KR" sz="1000" dirty="0">
              <a:solidFill>
                <a:sysClr val="windowText" lastClr="000000"/>
              </a:solidFill>
            </a:endParaRPr>
          </a:p>
          <a:p>
            <a:r>
              <a:rPr lang="ko-KR" altLang="en-US" sz="1000" dirty="0">
                <a:solidFill>
                  <a:sysClr val="windowText" lastClr="000000"/>
                </a:solidFill>
              </a:rPr>
              <a:t>경기 일시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: 2024-7-23 08 : 00 ~ 09 : 00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60CB2B8-BE17-EE01-CA6F-2D13270E4E1A}"/>
              </a:ext>
            </a:extLst>
          </p:cNvPr>
          <p:cNvSpPr/>
          <p:nvPr/>
        </p:nvSpPr>
        <p:spPr>
          <a:xfrm>
            <a:off x="7282308" y="4193054"/>
            <a:ext cx="1027115" cy="78361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경기정보</a:t>
            </a:r>
            <a:endParaRPr lang="en-US" altLang="ko-KR" sz="1000" dirty="0">
              <a:solidFill>
                <a:sysClr val="windowText" lastClr="000000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33EAC9A-4280-55A2-6E76-01F159CEE149}"/>
              </a:ext>
            </a:extLst>
          </p:cNvPr>
          <p:cNvSpPr/>
          <p:nvPr/>
        </p:nvSpPr>
        <p:spPr>
          <a:xfrm>
            <a:off x="1944685" y="4193054"/>
            <a:ext cx="1027115" cy="79428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</a:rPr>
              <a:t>팀로고</a:t>
            </a:r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8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800" dirty="0">
                <a:solidFill>
                  <a:sysClr val="windowText" lastClr="000000"/>
                </a:solidFill>
              </a:rPr>
              <a:t>문주군단</a:t>
            </a:r>
            <a:endParaRPr lang="en-US" altLang="ko-KR" sz="800" dirty="0">
              <a:solidFill>
                <a:sysClr val="windowText" lastClr="00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681B2EA-89D6-2E5C-1133-761F638E23AB}"/>
              </a:ext>
            </a:extLst>
          </p:cNvPr>
          <p:cNvSpPr/>
          <p:nvPr/>
        </p:nvSpPr>
        <p:spPr>
          <a:xfrm>
            <a:off x="2971800" y="5071390"/>
            <a:ext cx="4310509" cy="78361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ysClr val="windowText" lastClr="000000"/>
                </a:solidFill>
              </a:rPr>
              <a:t>		                      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방생성일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: 2024-5-29</a:t>
            </a:r>
          </a:p>
          <a:p>
            <a:r>
              <a:rPr lang="ko-KR" altLang="en-US" sz="1000" dirty="0">
                <a:solidFill>
                  <a:sysClr val="windowText" lastClr="000000"/>
                </a:solidFill>
              </a:rPr>
              <a:t>제목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: 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천안 지역 </a:t>
            </a:r>
            <a:r>
              <a:rPr lang="ko-KR" altLang="en-US" sz="1000" dirty="0" err="1">
                <a:solidFill>
                  <a:sysClr val="windowText" lastClr="000000"/>
                </a:solidFill>
              </a:rPr>
              <a:t>랭겜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 구합니다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.    	   #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고딩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#</a:t>
            </a:r>
            <a:r>
              <a:rPr lang="ko-KR" altLang="en-US" sz="1000" dirty="0" err="1">
                <a:solidFill>
                  <a:sysClr val="windowText" lastClr="000000"/>
                </a:solidFill>
              </a:rPr>
              <a:t>매너겜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#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즐겜</a:t>
            </a:r>
            <a:endParaRPr lang="en-US" altLang="ko-KR" sz="1000" dirty="0">
              <a:solidFill>
                <a:sysClr val="windowText" lastClr="000000"/>
              </a:solidFill>
            </a:endParaRPr>
          </a:p>
          <a:p>
            <a:r>
              <a:rPr lang="ko-KR" altLang="en-US" sz="1000" dirty="0">
                <a:solidFill>
                  <a:sysClr val="windowText" lastClr="000000"/>
                </a:solidFill>
              </a:rPr>
              <a:t>경기장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: 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천안축구 센터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1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경기장</a:t>
            </a:r>
            <a:endParaRPr lang="en-US" altLang="ko-KR" sz="1000" dirty="0">
              <a:solidFill>
                <a:sysClr val="windowText" lastClr="000000"/>
              </a:solidFill>
            </a:endParaRPr>
          </a:p>
          <a:p>
            <a:r>
              <a:rPr lang="ko-KR" altLang="en-US" sz="1000" dirty="0">
                <a:solidFill>
                  <a:sysClr val="windowText" lastClr="000000"/>
                </a:solidFill>
              </a:rPr>
              <a:t>경기 일시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: 2024-7-23 08 : 00 ~ 09 : 00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7BF1BD3-57A6-BEFE-6100-1ED8F174FFA0}"/>
              </a:ext>
            </a:extLst>
          </p:cNvPr>
          <p:cNvSpPr/>
          <p:nvPr/>
        </p:nvSpPr>
        <p:spPr>
          <a:xfrm>
            <a:off x="7282308" y="5069027"/>
            <a:ext cx="1027115" cy="78361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경기정보</a:t>
            </a:r>
            <a:endParaRPr lang="en-US" altLang="ko-KR" sz="1000" dirty="0">
              <a:solidFill>
                <a:sysClr val="windowText" lastClr="000000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3915DCF-3870-8D18-D2E9-D253F723AF7C}"/>
              </a:ext>
            </a:extLst>
          </p:cNvPr>
          <p:cNvSpPr/>
          <p:nvPr/>
        </p:nvSpPr>
        <p:spPr>
          <a:xfrm>
            <a:off x="1944685" y="5069027"/>
            <a:ext cx="1027115" cy="79428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</a:rPr>
              <a:t>팀로고</a:t>
            </a:r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8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800" dirty="0">
                <a:solidFill>
                  <a:sysClr val="windowText" lastClr="000000"/>
                </a:solidFill>
              </a:rPr>
              <a:t>문주군단</a:t>
            </a:r>
            <a:endParaRPr lang="en-US" altLang="ko-KR" sz="8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557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257FB74-9E83-A5F5-6117-11B144D4DDBF}"/>
              </a:ext>
            </a:extLst>
          </p:cNvPr>
          <p:cNvSpPr/>
          <p:nvPr/>
        </p:nvSpPr>
        <p:spPr>
          <a:xfrm>
            <a:off x="-17462" y="1346200"/>
            <a:ext cx="9067800" cy="5156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9415F03-58E1-5760-DD3F-382D40EE352D}"/>
              </a:ext>
            </a:extLst>
          </p:cNvPr>
          <p:cNvSpPr/>
          <p:nvPr/>
        </p:nvSpPr>
        <p:spPr>
          <a:xfrm>
            <a:off x="0" y="393700"/>
            <a:ext cx="9067800" cy="95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허진우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A580FD3-F29D-0A6E-7C0A-08012008ACD5}"/>
              </a:ext>
            </a:extLst>
          </p:cNvPr>
          <p:cNvSpPr/>
          <p:nvPr/>
        </p:nvSpPr>
        <p:spPr>
          <a:xfrm>
            <a:off x="3073400" y="393700"/>
            <a:ext cx="3022600" cy="59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로고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66E863-7D93-E63B-994E-C6538FB463A0}"/>
              </a:ext>
            </a:extLst>
          </p:cNvPr>
          <p:cNvSpPr/>
          <p:nvPr/>
        </p:nvSpPr>
        <p:spPr>
          <a:xfrm>
            <a:off x="0" y="9906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팀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경기장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랭킹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공지사항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B5AC24-9A0F-7084-88D6-7EB0804BBD61}"/>
              </a:ext>
            </a:extLst>
          </p:cNvPr>
          <p:cNvSpPr/>
          <p:nvPr/>
        </p:nvSpPr>
        <p:spPr>
          <a:xfrm>
            <a:off x="6096000" y="685800"/>
            <a:ext cx="2971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dirty="0">
                <a:solidFill>
                  <a:sysClr val="windowText" lastClr="000000"/>
                </a:solidFill>
              </a:rPr>
              <a:t>로그아웃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C72EE8-D50B-5C29-9C5E-ADC31897DC30}"/>
              </a:ext>
            </a:extLst>
          </p:cNvPr>
          <p:cNvSpPr/>
          <p:nvPr/>
        </p:nvSpPr>
        <p:spPr>
          <a:xfrm>
            <a:off x="-38100" y="65278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8D5B55-F043-8633-8B2B-2868E78775EF}"/>
              </a:ext>
            </a:extLst>
          </p:cNvPr>
          <p:cNvSpPr txBox="1"/>
          <p:nvPr/>
        </p:nvSpPr>
        <p:spPr>
          <a:xfrm>
            <a:off x="165100" y="0"/>
            <a:ext cx="425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내가 참여중인 경기 목록 </a:t>
            </a:r>
            <a:r>
              <a:rPr lang="en-US" altLang="ko-KR" dirty="0"/>
              <a:t>: </a:t>
            </a:r>
            <a:r>
              <a:rPr lang="ko-KR" altLang="en-US" dirty="0"/>
              <a:t>허진욱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FA3EF9-E339-A46B-E94E-CA67FAA8D630}"/>
              </a:ext>
            </a:extLst>
          </p:cNvPr>
          <p:cNvSpPr txBox="1"/>
          <p:nvPr/>
        </p:nvSpPr>
        <p:spPr>
          <a:xfrm>
            <a:off x="1096472" y="1477638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EDCF23-BB97-3433-3CF0-B39D6BD92AC6}"/>
              </a:ext>
            </a:extLst>
          </p:cNvPr>
          <p:cNvSpPr txBox="1"/>
          <p:nvPr/>
        </p:nvSpPr>
        <p:spPr>
          <a:xfrm>
            <a:off x="9080499" y="393700"/>
            <a:ext cx="30861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100" dirty="0" err="1"/>
              <a:t>팀로고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클릭시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팀정보</a:t>
            </a:r>
            <a:r>
              <a:rPr lang="ko-KR" altLang="en-US" sz="1100" dirty="0"/>
              <a:t> 나오는 </a:t>
            </a:r>
            <a:r>
              <a:rPr lang="ko-KR" altLang="en-US" sz="1100" dirty="0" err="1"/>
              <a:t>모달창</a:t>
            </a:r>
            <a:r>
              <a:rPr lang="ko-KR" altLang="en-US" sz="1100" dirty="0"/>
              <a:t> 나옴</a:t>
            </a:r>
            <a:r>
              <a:rPr lang="en-US" altLang="ko-KR" sz="1100" dirty="0"/>
              <a:t> </a:t>
            </a:r>
            <a:r>
              <a:rPr lang="ko-KR" altLang="en-US" sz="1100" dirty="0"/>
              <a:t>경기 정보 간단 표시</a:t>
            </a:r>
            <a:r>
              <a:rPr lang="en-US" altLang="ko-KR" sz="1100" dirty="0"/>
              <a:t>, </a:t>
            </a:r>
            <a:r>
              <a:rPr lang="ko-KR" altLang="en-US" sz="1100" dirty="0"/>
              <a:t>경기 정보 </a:t>
            </a:r>
            <a:r>
              <a:rPr lang="ko-KR" altLang="en-US" sz="1100" dirty="0" err="1"/>
              <a:t>클릭시</a:t>
            </a:r>
            <a:r>
              <a:rPr lang="ko-KR" altLang="en-US" sz="1100" dirty="0"/>
              <a:t> 경기정보 페이지로 이동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dirty="0"/>
              <a:t>참여중으로 표시되어 있고 마우스 올리면 경기 정보로 바뀌고 </a:t>
            </a:r>
            <a:r>
              <a:rPr lang="ko-KR" altLang="en-US" sz="1100" dirty="0" err="1"/>
              <a:t>클릭시</a:t>
            </a:r>
            <a:r>
              <a:rPr lang="ko-KR" altLang="en-US" sz="1100" dirty="0"/>
              <a:t> 경기 정보 페이지로 이동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dirty="0"/>
              <a:t>경기 목록 사이드 바 항목 </a:t>
            </a:r>
            <a:r>
              <a:rPr lang="ko-KR" altLang="en-US" sz="1100" dirty="0" err="1"/>
              <a:t>클릭시</a:t>
            </a:r>
            <a:r>
              <a:rPr lang="ko-KR" altLang="en-US" sz="1100" dirty="0"/>
              <a:t> 해당 페이지로 이동</a:t>
            </a:r>
            <a:endParaRPr lang="en-US" altLang="ko-KR" sz="1100" dirty="0"/>
          </a:p>
          <a:p>
            <a:pPr marL="228600" indent="-228600">
              <a:buAutoNum type="arabicPeriod"/>
            </a:pPr>
            <a:endParaRPr lang="en-US" altLang="ko-KR" sz="1100" dirty="0"/>
          </a:p>
          <a:p>
            <a:endParaRPr lang="en-US" altLang="ko-KR" sz="11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EF8C85F-F231-9DE3-EA53-8F6EF5D3146C}"/>
              </a:ext>
            </a:extLst>
          </p:cNvPr>
          <p:cNvSpPr/>
          <p:nvPr/>
        </p:nvSpPr>
        <p:spPr>
          <a:xfrm>
            <a:off x="-1" y="1370568"/>
            <a:ext cx="1462885" cy="51572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dirty="0">
                <a:solidFill>
                  <a:schemeClr val="tx1"/>
                </a:solidFill>
              </a:rPr>
              <a:t>전체 경기 목록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r"/>
            <a:r>
              <a:rPr lang="ko-KR" altLang="en-US" sz="1000" dirty="0">
                <a:solidFill>
                  <a:srgbClr val="FF0000"/>
                </a:solidFill>
              </a:rPr>
              <a:t>내가 참여한 경기 목록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r"/>
            <a:endParaRPr lang="en-US" altLang="ko-KR" sz="1000" dirty="0">
              <a:solidFill>
                <a:sysClr val="windowText" lastClr="0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381A0F-8D7B-DCEE-34BE-390D9AD71976}"/>
              </a:ext>
            </a:extLst>
          </p:cNvPr>
          <p:cNvSpPr txBox="1"/>
          <p:nvPr/>
        </p:nvSpPr>
        <p:spPr>
          <a:xfrm>
            <a:off x="25400" y="1321406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905DBE-5D21-A4FA-DE70-34BE5782070A}"/>
              </a:ext>
            </a:extLst>
          </p:cNvPr>
          <p:cNvSpPr txBox="1"/>
          <p:nvPr/>
        </p:nvSpPr>
        <p:spPr>
          <a:xfrm>
            <a:off x="1706571" y="2395709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AE85DA9-D940-0C56-5B2C-E3A3C0166353}"/>
              </a:ext>
            </a:extLst>
          </p:cNvPr>
          <p:cNvSpPr/>
          <p:nvPr/>
        </p:nvSpPr>
        <p:spPr>
          <a:xfrm>
            <a:off x="2971800" y="2494851"/>
            <a:ext cx="4310509" cy="78361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ysClr val="windowText" lastClr="000000"/>
                </a:solidFill>
              </a:rPr>
              <a:t>		                      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방생성일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: 2024-5-29</a:t>
            </a:r>
          </a:p>
          <a:p>
            <a:r>
              <a:rPr lang="ko-KR" altLang="en-US" sz="1000" dirty="0">
                <a:solidFill>
                  <a:sysClr val="windowText" lastClr="000000"/>
                </a:solidFill>
              </a:rPr>
              <a:t>제목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: 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천안 지역 </a:t>
            </a:r>
            <a:r>
              <a:rPr lang="ko-KR" altLang="en-US" sz="1000" dirty="0" err="1">
                <a:solidFill>
                  <a:sysClr val="windowText" lastClr="000000"/>
                </a:solidFill>
              </a:rPr>
              <a:t>랭겜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 구합니다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.    	</a:t>
            </a:r>
          </a:p>
          <a:p>
            <a:r>
              <a:rPr lang="en-US" altLang="ko-KR" sz="1000" dirty="0">
                <a:solidFill>
                  <a:sysClr val="windowText" lastClr="000000"/>
                </a:solidFill>
              </a:rPr>
              <a:t>#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고딩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#</a:t>
            </a:r>
            <a:r>
              <a:rPr lang="ko-KR" altLang="en-US" sz="1000" dirty="0" err="1">
                <a:solidFill>
                  <a:sysClr val="windowText" lastClr="000000"/>
                </a:solidFill>
              </a:rPr>
              <a:t>매너겜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#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즐겜</a:t>
            </a:r>
            <a:endParaRPr lang="en-US" altLang="ko-KR" sz="1000" dirty="0">
              <a:solidFill>
                <a:sysClr val="windowText" lastClr="000000"/>
              </a:solidFill>
            </a:endParaRPr>
          </a:p>
          <a:p>
            <a:r>
              <a:rPr lang="ko-KR" altLang="en-US" sz="1000" dirty="0">
                <a:solidFill>
                  <a:sysClr val="windowText" lastClr="000000"/>
                </a:solidFill>
              </a:rPr>
              <a:t>경기장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: 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천안축구 센터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1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경기장</a:t>
            </a:r>
            <a:endParaRPr lang="en-US" altLang="ko-KR" sz="1000" dirty="0">
              <a:solidFill>
                <a:sysClr val="windowText" lastClr="000000"/>
              </a:solidFill>
            </a:endParaRPr>
          </a:p>
          <a:p>
            <a:r>
              <a:rPr lang="ko-KR" altLang="en-US" sz="1000" dirty="0">
                <a:solidFill>
                  <a:sysClr val="windowText" lastClr="000000"/>
                </a:solidFill>
              </a:rPr>
              <a:t>경기 일시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: 2024-7-23 08 : 00 ~ 09 : 00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934914A-AA89-7FDF-AFC7-C605F49FC138}"/>
              </a:ext>
            </a:extLst>
          </p:cNvPr>
          <p:cNvSpPr/>
          <p:nvPr/>
        </p:nvSpPr>
        <p:spPr>
          <a:xfrm>
            <a:off x="7282308" y="2492488"/>
            <a:ext cx="1027115" cy="78361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</a:rPr>
              <a:t>참여중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-&gt; 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경기정보</a:t>
            </a:r>
            <a:endParaRPr lang="en-US" altLang="ko-KR" sz="1000" dirty="0">
              <a:solidFill>
                <a:sysClr val="windowText" lastClr="000000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FCDAC09-156C-36AF-529B-DEB8B520B5BE}"/>
              </a:ext>
            </a:extLst>
          </p:cNvPr>
          <p:cNvSpPr/>
          <p:nvPr/>
        </p:nvSpPr>
        <p:spPr>
          <a:xfrm>
            <a:off x="1944685" y="2492488"/>
            <a:ext cx="1027115" cy="79428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</a:rPr>
              <a:t>팀로고</a:t>
            </a:r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8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800" dirty="0">
                <a:solidFill>
                  <a:sysClr val="windowText" lastClr="000000"/>
                </a:solidFill>
              </a:rPr>
              <a:t>문주군단</a:t>
            </a:r>
            <a:endParaRPr lang="en-US" altLang="ko-KR" sz="800" dirty="0">
              <a:solidFill>
                <a:sysClr val="windowText" lastClr="00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4E1240C-8F24-CE3A-5EC5-C93C23E00343}"/>
              </a:ext>
            </a:extLst>
          </p:cNvPr>
          <p:cNvSpPr/>
          <p:nvPr/>
        </p:nvSpPr>
        <p:spPr>
          <a:xfrm>
            <a:off x="2971800" y="3411797"/>
            <a:ext cx="4310509" cy="78361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ysClr val="windowText" lastClr="000000"/>
                </a:solidFill>
              </a:rPr>
              <a:t>		                      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방생성일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: 2024-5-29</a:t>
            </a:r>
          </a:p>
          <a:p>
            <a:r>
              <a:rPr lang="ko-KR" altLang="en-US" sz="1000" dirty="0">
                <a:solidFill>
                  <a:sysClr val="windowText" lastClr="000000"/>
                </a:solidFill>
              </a:rPr>
              <a:t>제목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: 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천안 지역 </a:t>
            </a:r>
            <a:r>
              <a:rPr lang="ko-KR" altLang="en-US" sz="1000" dirty="0" err="1">
                <a:solidFill>
                  <a:sysClr val="windowText" lastClr="000000"/>
                </a:solidFill>
              </a:rPr>
              <a:t>랭겜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 구합니다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.    	   </a:t>
            </a:r>
          </a:p>
          <a:p>
            <a:r>
              <a:rPr lang="en-US" altLang="ko-KR" sz="1000" dirty="0">
                <a:solidFill>
                  <a:sysClr val="windowText" lastClr="000000"/>
                </a:solidFill>
              </a:rPr>
              <a:t>#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고딩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#</a:t>
            </a:r>
            <a:r>
              <a:rPr lang="ko-KR" altLang="en-US" sz="1000" dirty="0" err="1">
                <a:solidFill>
                  <a:sysClr val="windowText" lastClr="000000"/>
                </a:solidFill>
              </a:rPr>
              <a:t>매너겜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#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즐겜</a:t>
            </a:r>
            <a:endParaRPr lang="en-US" altLang="ko-KR" sz="1000" dirty="0">
              <a:solidFill>
                <a:sysClr val="windowText" lastClr="000000"/>
              </a:solidFill>
            </a:endParaRPr>
          </a:p>
          <a:p>
            <a:r>
              <a:rPr lang="ko-KR" altLang="en-US" sz="1000" dirty="0">
                <a:solidFill>
                  <a:sysClr val="windowText" lastClr="000000"/>
                </a:solidFill>
              </a:rPr>
              <a:t>경기장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: 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천안축구 센터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1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경기장</a:t>
            </a:r>
            <a:endParaRPr lang="en-US" altLang="ko-KR" sz="1000" dirty="0">
              <a:solidFill>
                <a:sysClr val="windowText" lastClr="000000"/>
              </a:solidFill>
            </a:endParaRPr>
          </a:p>
          <a:p>
            <a:r>
              <a:rPr lang="ko-KR" altLang="en-US" sz="1000" dirty="0">
                <a:solidFill>
                  <a:sysClr val="windowText" lastClr="000000"/>
                </a:solidFill>
              </a:rPr>
              <a:t>경기 일시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: 2024-7-23 08 : 00 ~ 09 : 00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275F088-386A-77C0-D396-69FE919FBC51}"/>
              </a:ext>
            </a:extLst>
          </p:cNvPr>
          <p:cNvSpPr/>
          <p:nvPr/>
        </p:nvSpPr>
        <p:spPr>
          <a:xfrm>
            <a:off x="7282308" y="3409434"/>
            <a:ext cx="1027115" cy="78361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</a:rPr>
              <a:t>참여중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-&gt; 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경기정보</a:t>
            </a:r>
            <a:endParaRPr lang="en-US" altLang="ko-KR" sz="1000" dirty="0">
              <a:solidFill>
                <a:sysClr val="windowText" lastClr="000000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F2D6C20-64AA-8889-5FDD-ADCDF53B91FA}"/>
              </a:ext>
            </a:extLst>
          </p:cNvPr>
          <p:cNvSpPr/>
          <p:nvPr/>
        </p:nvSpPr>
        <p:spPr>
          <a:xfrm>
            <a:off x="1944685" y="3409434"/>
            <a:ext cx="1027115" cy="79428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</a:rPr>
              <a:t>팀로고</a:t>
            </a:r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8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800" dirty="0">
                <a:solidFill>
                  <a:sysClr val="windowText" lastClr="000000"/>
                </a:solidFill>
              </a:rPr>
              <a:t>문주군단</a:t>
            </a:r>
            <a:endParaRPr lang="en-US" altLang="ko-KR" sz="800" dirty="0">
              <a:solidFill>
                <a:sysClr val="windowText" lastClr="000000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5CB0010-E438-3334-664B-E850C7B0EBE5}"/>
              </a:ext>
            </a:extLst>
          </p:cNvPr>
          <p:cNvSpPr/>
          <p:nvPr/>
        </p:nvSpPr>
        <p:spPr>
          <a:xfrm>
            <a:off x="2971800" y="4300961"/>
            <a:ext cx="4310509" cy="78361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ysClr val="windowText" lastClr="000000"/>
                </a:solidFill>
              </a:rPr>
              <a:t>		                      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방생성일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: 2024-5-29</a:t>
            </a:r>
          </a:p>
          <a:p>
            <a:r>
              <a:rPr lang="ko-KR" altLang="en-US" sz="1000" dirty="0">
                <a:solidFill>
                  <a:sysClr val="windowText" lastClr="000000"/>
                </a:solidFill>
              </a:rPr>
              <a:t>제목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: 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천안 지역 </a:t>
            </a:r>
            <a:r>
              <a:rPr lang="ko-KR" altLang="en-US" sz="1000" dirty="0" err="1">
                <a:solidFill>
                  <a:sysClr val="windowText" lastClr="000000"/>
                </a:solidFill>
              </a:rPr>
              <a:t>랭겜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 구합니다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.    	   </a:t>
            </a:r>
          </a:p>
          <a:p>
            <a:r>
              <a:rPr lang="en-US" altLang="ko-KR" sz="1000" dirty="0">
                <a:solidFill>
                  <a:sysClr val="windowText" lastClr="000000"/>
                </a:solidFill>
              </a:rPr>
              <a:t>#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고딩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#</a:t>
            </a:r>
            <a:r>
              <a:rPr lang="ko-KR" altLang="en-US" sz="1000" dirty="0" err="1">
                <a:solidFill>
                  <a:sysClr val="windowText" lastClr="000000"/>
                </a:solidFill>
              </a:rPr>
              <a:t>매너겜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#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즐겜</a:t>
            </a:r>
            <a:endParaRPr lang="en-US" altLang="ko-KR" sz="1000" dirty="0">
              <a:solidFill>
                <a:sysClr val="windowText" lastClr="000000"/>
              </a:solidFill>
            </a:endParaRPr>
          </a:p>
          <a:p>
            <a:r>
              <a:rPr lang="ko-KR" altLang="en-US" sz="1000" dirty="0">
                <a:solidFill>
                  <a:sysClr val="windowText" lastClr="000000"/>
                </a:solidFill>
              </a:rPr>
              <a:t>경기장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: 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천안축구 센터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1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경기장</a:t>
            </a:r>
            <a:endParaRPr lang="en-US" altLang="ko-KR" sz="1000" dirty="0">
              <a:solidFill>
                <a:sysClr val="windowText" lastClr="000000"/>
              </a:solidFill>
            </a:endParaRPr>
          </a:p>
          <a:p>
            <a:r>
              <a:rPr lang="ko-KR" altLang="en-US" sz="1000" dirty="0">
                <a:solidFill>
                  <a:sysClr val="windowText" lastClr="000000"/>
                </a:solidFill>
              </a:rPr>
              <a:t>경기 일시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: 2024-7-23 08 : 00 ~ 09 : 00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DF6994A-AD1E-82A3-CF1B-A888D9A3811B}"/>
              </a:ext>
            </a:extLst>
          </p:cNvPr>
          <p:cNvSpPr/>
          <p:nvPr/>
        </p:nvSpPr>
        <p:spPr>
          <a:xfrm>
            <a:off x="7282308" y="4298598"/>
            <a:ext cx="1027115" cy="78361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</a:rPr>
              <a:t>참여중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-&gt; 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경기정보</a:t>
            </a:r>
            <a:endParaRPr lang="en-US" altLang="ko-KR" sz="1000" dirty="0">
              <a:solidFill>
                <a:sysClr val="windowText" lastClr="000000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105A10D-9B58-01CF-D946-2B095B9AB279}"/>
              </a:ext>
            </a:extLst>
          </p:cNvPr>
          <p:cNvSpPr/>
          <p:nvPr/>
        </p:nvSpPr>
        <p:spPr>
          <a:xfrm>
            <a:off x="1944685" y="4298598"/>
            <a:ext cx="1027115" cy="79428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</a:rPr>
              <a:t>팀로고</a:t>
            </a:r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8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800" dirty="0">
                <a:solidFill>
                  <a:sysClr val="windowText" lastClr="000000"/>
                </a:solidFill>
              </a:rPr>
              <a:t>문주군단</a:t>
            </a:r>
            <a:endParaRPr lang="en-US" altLang="ko-KR" sz="800" dirty="0">
              <a:solidFill>
                <a:sysClr val="windowText" lastClr="000000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4D10786-1F84-B089-F37E-D5594789EFD9}"/>
              </a:ext>
            </a:extLst>
          </p:cNvPr>
          <p:cNvSpPr/>
          <p:nvPr/>
        </p:nvSpPr>
        <p:spPr>
          <a:xfrm>
            <a:off x="2971799" y="5134754"/>
            <a:ext cx="4310509" cy="78361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ysClr val="windowText" lastClr="000000"/>
                </a:solidFill>
              </a:rPr>
              <a:t>		                      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방생성일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: 2024-5-29</a:t>
            </a:r>
          </a:p>
          <a:p>
            <a:r>
              <a:rPr lang="ko-KR" altLang="en-US" sz="1000" dirty="0">
                <a:solidFill>
                  <a:sysClr val="windowText" lastClr="000000"/>
                </a:solidFill>
              </a:rPr>
              <a:t>제목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: 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천안 지역 </a:t>
            </a:r>
            <a:r>
              <a:rPr lang="ko-KR" altLang="en-US" sz="1000" dirty="0" err="1">
                <a:solidFill>
                  <a:sysClr val="windowText" lastClr="000000"/>
                </a:solidFill>
              </a:rPr>
              <a:t>랭겜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 구합니다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.    	   </a:t>
            </a:r>
          </a:p>
          <a:p>
            <a:r>
              <a:rPr lang="en-US" altLang="ko-KR" sz="1000" dirty="0">
                <a:solidFill>
                  <a:sysClr val="windowText" lastClr="000000"/>
                </a:solidFill>
              </a:rPr>
              <a:t>#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고딩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#</a:t>
            </a:r>
            <a:r>
              <a:rPr lang="ko-KR" altLang="en-US" sz="1000" dirty="0" err="1">
                <a:solidFill>
                  <a:sysClr val="windowText" lastClr="000000"/>
                </a:solidFill>
              </a:rPr>
              <a:t>매너겜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#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즐겜</a:t>
            </a:r>
            <a:endParaRPr lang="en-US" altLang="ko-KR" sz="1000" dirty="0">
              <a:solidFill>
                <a:sysClr val="windowText" lastClr="000000"/>
              </a:solidFill>
            </a:endParaRPr>
          </a:p>
          <a:p>
            <a:r>
              <a:rPr lang="ko-KR" altLang="en-US" sz="1000" dirty="0">
                <a:solidFill>
                  <a:sysClr val="windowText" lastClr="000000"/>
                </a:solidFill>
              </a:rPr>
              <a:t>경기장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: 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천안축구 센터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1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경기장</a:t>
            </a:r>
            <a:endParaRPr lang="en-US" altLang="ko-KR" sz="1000" dirty="0">
              <a:solidFill>
                <a:sysClr val="windowText" lastClr="000000"/>
              </a:solidFill>
            </a:endParaRPr>
          </a:p>
          <a:p>
            <a:r>
              <a:rPr lang="ko-KR" altLang="en-US" sz="1000" dirty="0">
                <a:solidFill>
                  <a:sysClr val="windowText" lastClr="000000"/>
                </a:solidFill>
              </a:rPr>
              <a:t>경기 일시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: 2024-7-23 08 : 00 ~ 09 : 00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5AB9808-8608-7BBE-BCEF-92B2E955D37B}"/>
              </a:ext>
            </a:extLst>
          </p:cNvPr>
          <p:cNvSpPr/>
          <p:nvPr/>
        </p:nvSpPr>
        <p:spPr>
          <a:xfrm>
            <a:off x="7282307" y="5132391"/>
            <a:ext cx="1027115" cy="78361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</a:rPr>
              <a:t>참여중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-&gt; 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경기정보</a:t>
            </a:r>
            <a:endParaRPr lang="en-US" altLang="ko-KR" sz="1000" dirty="0">
              <a:solidFill>
                <a:sysClr val="windowText" lastClr="000000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5777760-DD3F-2FD2-014D-835C1EE3F729}"/>
              </a:ext>
            </a:extLst>
          </p:cNvPr>
          <p:cNvSpPr/>
          <p:nvPr/>
        </p:nvSpPr>
        <p:spPr>
          <a:xfrm>
            <a:off x="1944684" y="5132391"/>
            <a:ext cx="1027115" cy="79428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</a:rPr>
              <a:t>팀로고</a:t>
            </a:r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sz="8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800" dirty="0">
                <a:solidFill>
                  <a:sysClr val="windowText" lastClr="000000"/>
                </a:solidFill>
              </a:rPr>
              <a:t>문주군단</a:t>
            </a:r>
            <a:endParaRPr lang="en-US" altLang="ko-KR" sz="800" dirty="0">
              <a:solidFill>
                <a:sysClr val="windowText" lastClr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2E5553-84B4-1931-D8E7-FDA04CF1BEC1}"/>
              </a:ext>
            </a:extLst>
          </p:cNvPr>
          <p:cNvSpPr txBox="1"/>
          <p:nvPr/>
        </p:nvSpPr>
        <p:spPr>
          <a:xfrm>
            <a:off x="7238999" y="2484185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62490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BF40BB-D345-867B-26C5-FC21D470E23A}"/>
              </a:ext>
            </a:extLst>
          </p:cNvPr>
          <p:cNvSpPr/>
          <p:nvPr/>
        </p:nvSpPr>
        <p:spPr>
          <a:xfrm>
            <a:off x="-17462" y="1346200"/>
            <a:ext cx="9067800" cy="5156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9415F03-58E1-5760-DD3F-382D40EE352D}"/>
              </a:ext>
            </a:extLst>
          </p:cNvPr>
          <p:cNvSpPr/>
          <p:nvPr/>
        </p:nvSpPr>
        <p:spPr>
          <a:xfrm>
            <a:off x="0" y="393700"/>
            <a:ext cx="9067800" cy="95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허진우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A580FD3-F29D-0A6E-7C0A-08012008ACD5}"/>
              </a:ext>
            </a:extLst>
          </p:cNvPr>
          <p:cNvSpPr/>
          <p:nvPr/>
        </p:nvSpPr>
        <p:spPr>
          <a:xfrm>
            <a:off x="3073400" y="393700"/>
            <a:ext cx="3022600" cy="59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로고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66E863-7D93-E63B-994E-C6538FB463A0}"/>
              </a:ext>
            </a:extLst>
          </p:cNvPr>
          <p:cNvSpPr/>
          <p:nvPr/>
        </p:nvSpPr>
        <p:spPr>
          <a:xfrm>
            <a:off x="0" y="9906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팀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경기장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랭킹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게시판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C72EE8-D50B-5C29-9C5E-ADC31897DC30}"/>
              </a:ext>
            </a:extLst>
          </p:cNvPr>
          <p:cNvSpPr/>
          <p:nvPr/>
        </p:nvSpPr>
        <p:spPr>
          <a:xfrm>
            <a:off x="-38100" y="65278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1C16C3-0FDB-DE71-8053-81CFF7AED3E7}"/>
              </a:ext>
            </a:extLst>
          </p:cNvPr>
          <p:cNvSpPr/>
          <p:nvPr/>
        </p:nvSpPr>
        <p:spPr>
          <a:xfrm>
            <a:off x="1962456" y="2405971"/>
            <a:ext cx="4984444" cy="78361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ysClr val="windowText" lastClr="000000"/>
                </a:solidFill>
              </a:rPr>
              <a:t>천안축구센터</a:t>
            </a:r>
            <a:endParaRPr lang="en-US" altLang="ko-KR" sz="1200" dirty="0">
              <a:solidFill>
                <a:sysClr val="windowText" lastClr="000000"/>
              </a:solidFill>
            </a:endParaRPr>
          </a:p>
          <a:p>
            <a:r>
              <a:rPr lang="ko-KR" altLang="en-US" sz="1200" dirty="0">
                <a:solidFill>
                  <a:sysClr val="windowText" lastClr="000000"/>
                </a:solidFill>
              </a:rPr>
              <a:t>주소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: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충남 천안시 </a:t>
            </a:r>
            <a:r>
              <a:rPr lang="ko-KR" altLang="en-US" sz="1200" dirty="0" err="1">
                <a:solidFill>
                  <a:sysClr val="windowText" lastClr="000000"/>
                </a:solidFill>
              </a:rPr>
              <a:t>서북구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200" dirty="0" err="1">
                <a:solidFill>
                  <a:sysClr val="windowText" lastClr="000000"/>
                </a:solidFill>
              </a:rPr>
              <a:t>번영로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486</a:t>
            </a:r>
          </a:p>
          <a:p>
            <a:r>
              <a:rPr lang="ko-KR" altLang="en-US" sz="1200" dirty="0">
                <a:solidFill>
                  <a:sysClr val="windowText" lastClr="000000"/>
                </a:solidFill>
              </a:rPr>
              <a:t>연락처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: 010-3417-6687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53C375-3A3D-1603-BCB5-832D42F6CE91}"/>
              </a:ext>
            </a:extLst>
          </p:cNvPr>
          <p:cNvSpPr/>
          <p:nvPr/>
        </p:nvSpPr>
        <p:spPr>
          <a:xfrm>
            <a:off x="2674540" y="1539535"/>
            <a:ext cx="4545418" cy="4807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</a:rPr>
              <a:t>경명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 검색</a:t>
            </a:r>
            <a:endParaRPr lang="en-US" altLang="ko-KR" sz="1000" dirty="0">
              <a:solidFill>
                <a:sysClr val="windowText" lastClr="00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F976BF-8E7D-0DAE-1665-9231410A4B02}"/>
              </a:ext>
            </a:extLst>
          </p:cNvPr>
          <p:cNvSpPr/>
          <p:nvPr/>
        </p:nvSpPr>
        <p:spPr>
          <a:xfrm>
            <a:off x="1962456" y="1532996"/>
            <a:ext cx="712084" cy="4872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전체</a:t>
            </a:r>
            <a:endParaRPr lang="en-US" altLang="ko-KR" sz="1000" dirty="0">
              <a:solidFill>
                <a:sysClr val="windowText" lastClr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8D5B55-F043-8633-8B2B-2868E78775EF}"/>
              </a:ext>
            </a:extLst>
          </p:cNvPr>
          <p:cNvSpPr txBox="1"/>
          <p:nvPr/>
        </p:nvSpPr>
        <p:spPr>
          <a:xfrm>
            <a:off x="165100" y="0"/>
            <a:ext cx="425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경기장 목록 </a:t>
            </a:r>
            <a:r>
              <a:rPr lang="en-US" altLang="ko-KR" dirty="0"/>
              <a:t>: </a:t>
            </a:r>
            <a:r>
              <a:rPr lang="ko-KR" altLang="en-US" dirty="0"/>
              <a:t>허진욱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DDFA3E4-30E9-ADC2-D1DE-80837A564FBA}"/>
              </a:ext>
            </a:extLst>
          </p:cNvPr>
          <p:cNvSpPr/>
          <p:nvPr/>
        </p:nvSpPr>
        <p:spPr>
          <a:xfrm>
            <a:off x="7219958" y="1538811"/>
            <a:ext cx="537358" cy="4807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검색</a:t>
            </a:r>
            <a:endParaRPr lang="en-US" altLang="ko-KR" sz="1000" dirty="0">
              <a:solidFill>
                <a:sysClr val="windowText" lastClr="0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EDCF23-BB97-3433-3CF0-B39D6BD92AC6}"/>
              </a:ext>
            </a:extLst>
          </p:cNvPr>
          <p:cNvSpPr txBox="1"/>
          <p:nvPr/>
        </p:nvSpPr>
        <p:spPr>
          <a:xfrm>
            <a:off x="9080499" y="393700"/>
            <a:ext cx="308610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100" dirty="0"/>
              <a:t>지역 </a:t>
            </a:r>
            <a:r>
              <a:rPr lang="en-US" altLang="ko-KR" sz="1100" dirty="0"/>
              <a:t>select</a:t>
            </a:r>
            <a:r>
              <a:rPr lang="ko-KR" altLang="en-US" sz="1100" dirty="0"/>
              <a:t>로 선택 가능</a:t>
            </a:r>
            <a:r>
              <a:rPr lang="en-US" altLang="ko-KR" sz="1100" dirty="0"/>
              <a:t>,</a:t>
            </a:r>
            <a:r>
              <a:rPr lang="ko-KR" altLang="en-US" sz="1100" dirty="0"/>
              <a:t> </a:t>
            </a:r>
            <a:r>
              <a:rPr lang="en-US" altLang="ko-KR" sz="1100" dirty="0"/>
              <a:t>text</a:t>
            </a:r>
            <a:r>
              <a:rPr lang="ko-KR" altLang="en-US" sz="1100" dirty="0"/>
              <a:t>로 경기장명 또는 해시 태그 검색 가능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dirty="0"/>
              <a:t>간단한 경기장 정보 표시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dirty="0"/>
              <a:t>예약하기 </a:t>
            </a:r>
            <a:r>
              <a:rPr lang="ko-KR" altLang="en-US" sz="1100" dirty="0" err="1"/>
              <a:t>클릭시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방만들기로</a:t>
            </a:r>
            <a:r>
              <a:rPr lang="ko-KR" altLang="en-US" sz="1100" dirty="0"/>
              <a:t> 이동</a:t>
            </a:r>
            <a:r>
              <a:rPr lang="en-US" altLang="ko-KR" sz="1100" dirty="0"/>
              <a:t>(</a:t>
            </a:r>
            <a:r>
              <a:rPr lang="ko-KR" altLang="en-US" sz="1100" dirty="0"/>
              <a:t>경기장 정보 </a:t>
            </a:r>
            <a:r>
              <a:rPr lang="ko-KR" altLang="en-US" sz="1100" dirty="0" err="1"/>
              <a:t>들고감</a:t>
            </a:r>
            <a:r>
              <a:rPr lang="en-US" altLang="ko-KR" sz="11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C02E3A-A81F-20FC-EEBB-F1C1F0414E21}"/>
              </a:ext>
            </a:extLst>
          </p:cNvPr>
          <p:cNvSpPr txBox="1"/>
          <p:nvPr/>
        </p:nvSpPr>
        <p:spPr>
          <a:xfrm>
            <a:off x="1707353" y="1515010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905DBE-5D21-A4FA-DE70-34BE5782070A}"/>
              </a:ext>
            </a:extLst>
          </p:cNvPr>
          <p:cNvSpPr txBox="1"/>
          <p:nvPr/>
        </p:nvSpPr>
        <p:spPr>
          <a:xfrm>
            <a:off x="1712906" y="2352507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E7DF65-A5A3-C593-A643-05E34471DA05}"/>
              </a:ext>
            </a:extLst>
          </p:cNvPr>
          <p:cNvSpPr/>
          <p:nvPr/>
        </p:nvSpPr>
        <p:spPr>
          <a:xfrm>
            <a:off x="6946900" y="2399149"/>
            <a:ext cx="952500" cy="78361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예약하기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7B4A83-86F0-6F4A-3806-33883F1CC234}"/>
              </a:ext>
            </a:extLst>
          </p:cNvPr>
          <p:cNvSpPr txBox="1"/>
          <p:nvPr/>
        </p:nvSpPr>
        <p:spPr>
          <a:xfrm>
            <a:off x="6913564" y="2377907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F72905-EBC6-4872-EF69-CB60F9A18AD2}"/>
              </a:ext>
            </a:extLst>
          </p:cNvPr>
          <p:cNvSpPr/>
          <p:nvPr/>
        </p:nvSpPr>
        <p:spPr>
          <a:xfrm>
            <a:off x="1962456" y="3275256"/>
            <a:ext cx="4984444" cy="78361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ysClr val="windowText" lastClr="000000"/>
                </a:solidFill>
              </a:rPr>
              <a:t>천안축구센터</a:t>
            </a:r>
            <a:endParaRPr lang="en-US" altLang="ko-KR" sz="1200" dirty="0">
              <a:solidFill>
                <a:sysClr val="windowText" lastClr="000000"/>
              </a:solidFill>
            </a:endParaRPr>
          </a:p>
          <a:p>
            <a:r>
              <a:rPr lang="ko-KR" altLang="en-US" sz="1200" dirty="0">
                <a:solidFill>
                  <a:sysClr val="windowText" lastClr="000000"/>
                </a:solidFill>
              </a:rPr>
              <a:t>주소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: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충남 천안시 </a:t>
            </a:r>
            <a:r>
              <a:rPr lang="ko-KR" altLang="en-US" sz="1200" dirty="0" err="1">
                <a:solidFill>
                  <a:sysClr val="windowText" lastClr="000000"/>
                </a:solidFill>
              </a:rPr>
              <a:t>서북구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200" dirty="0" err="1">
                <a:solidFill>
                  <a:sysClr val="windowText" lastClr="000000"/>
                </a:solidFill>
              </a:rPr>
              <a:t>번영로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486</a:t>
            </a:r>
          </a:p>
          <a:p>
            <a:r>
              <a:rPr lang="ko-KR" altLang="en-US" sz="1200" dirty="0">
                <a:solidFill>
                  <a:sysClr val="windowText" lastClr="000000"/>
                </a:solidFill>
              </a:rPr>
              <a:t>연락처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: 010-3417-6687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3D92384-3370-3713-2F64-737BBF3E9641}"/>
              </a:ext>
            </a:extLst>
          </p:cNvPr>
          <p:cNvSpPr/>
          <p:nvPr/>
        </p:nvSpPr>
        <p:spPr>
          <a:xfrm>
            <a:off x="6946900" y="3268434"/>
            <a:ext cx="952500" cy="78361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예약하기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61FD9DB-4883-0BDD-E527-96A8422D553E}"/>
              </a:ext>
            </a:extLst>
          </p:cNvPr>
          <p:cNvSpPr/>
          <p:nvPr/>
        </p:nvSpPr>
        <p:spPr>
          <a:xfrm>
            <a:off x="1979607" y="4144541"/>
            <a:ext cx="4984444" cy="78361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ysClr val="windowText" lastClr="000000"/>
                </a:solidFill>
              </a:rPr>
              <a:t>천안축구센터</a:t>
            </a:r>
            <a:endParaRPr lang="en-US" altLang="ko-KR" sz="1200" dirty="0">
              <a:solidFill>
                <a:sysClr val="windowText" lastClr="000000"/>
              </a:solidFill>
            </a:endParaRPr>
          </a:p>
          <a:p>
            <a:r>
              <a:rPr lang="ko-KR" altLang="en-US" sz="1200" dirty="0">
                <a:solidFill>
                  <a:sysClr val="windowText" lastClr="000000"/>
                </a:solidFill>
              </a:rPr>
              <a:t>주소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: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충남 천안시 </a:t>
            </a:r>
            <a:r>
              <a:rPr lang="ko-KR" altLang="en-US" sz="1200" dirty="0" err="1">
                <a:solidFill>
                  <a:sysClr val="windowText" lastClr="000000"/>
                </a:solidFill>
              </a:rPr>
              <a:t>서북구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200" dirty="0" err="1">
                <a:solidFill>
                  <a:sysClr val="windowText" lastClr="000000"/>
                </a:solidFill>
              </a:rPr>
              <a:t>번영로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486</a:t>
            </a:r>
          </a:p>
          <a:p>
            <a:r>
              <a:rPr lang="ko-KR" altLang="en-US" sz="1200" dirty="0">
                <a:solidFill>
                  <a:sysClr val="windowText" lastClr="000000"/>
                </a:solidFill>
              </a:rPr>
              <a:t>연락처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: 010-3417-6687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ED6804F-3C83-7F7C-AB4F-46F1BBB7C530}"/>
              </a:ext>
            </a:extLst>
          </p:cNvPr>
          <p:cNvSpPr/>
          <p:nvPr/>
        </p:nvSpPr>
        <p:spPr>
          <a:xfrm>
            <a:off x="6964051" y="4137719"/>
            <a:ext cx="952500" cy="78361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예약하기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C828209-D0D3-5366-E628-E4C1F14015AA}"/>
              </a:ext>
            </a:extLst>
          </p:cNvPr>
          <p:cNvSpPr/>
          <p:nvPr/>
        </p:nvSpPr>
        <p:spPr>
          <a:xfrm>
            <a:off x="1979607" y="5007004"/>
            <a:ext cx="4984444" cy="78361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ysClr val="windowText" lastClr="000000"/>
                </a:solidFill>
              </a:rPr>
              <a:t>천안축구센터</a:t>
            </a:r>
            <a:endParaRPr lang="en-US" altLang="ko-KR" sz="1200" dirty="0">
              <a:solidFill>
                <a:sysClr val="windowText" lastClr="000000"/>
              </a:solidFill>
            </a:endParaRPr>
          </a:p>
          <a:p>
            <a:r>
              <a:rPr lang="ko-KR" altLang="en-US" sz="1200" dirty="0">
                <a:solidFill>
                  <a:sysClr val="windowText" lastClr="000000"/>
                </a:solidFill>
              </a:rPr>
              <a:t>주소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: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충남 천안시 </a:t>
            </a:r>
            <a:r>
              <a:rPr lang="ko-KR" altLang="en-US" sz="1200" dirty="0" err="1">
                <a:solidFill>
                  <a:sysClr val="windowText" lastClr="000000"/>
                </a:solidFill>
              </a:rPr>
              <a:t>서북구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200" dirty="0" err="1">
                <a:solidFill>
                  <a:sysClr val="windowText" lastClr="000000"/>
                </a:solidFill>
              </a:rPr>
              <a:t>번영로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486</a:t>
            </a:r>
          </a:p>
          <a:p>
            <a:r>
              <a:rPr lang="ko-KR" altLang="en-US" sz="1200" dirty="0">
                <a:solidFill>
                  <a:sysClr val="windowText" lastClr="000000"/>
                </a:solidFill>
              </a:rPr>
              <a:t>연락처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: 010-3417-6687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31CF16-94F5-9C7B-1D5D-683A67A8ABE9}"/>
              </a:ext>
            </a:extLst>
          </p:cNvPr>
          <p:cNvSpPr/>
          <p:nvPr/>
        </p:nvSpPr>
        <p:spPr>
          <a:xfrm>
            <a:off x="6964051" y="5000182"/>
            <a:ext cx="952500" cy="78361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예약하기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0BEE195-86C1-ECC5-8C26-2421AB0C1E93}"/>
              </a:ext>
            </a:extLst>
          </p:cNvPr>
          <p:cNvSpPr/>
          <p:nvPr/>
        </p:nvSpPr>
        <p:spPr>
          <a:xfrm>
            <a:off x="6096000" y="685800"/>
            <a:ext cx="2971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dirty="0">
                <a:solidFill>
                  <a:sysClr val="windowText" lastClr="000000"/>
                </a:solidFill>
              </a:rPr>
              <a:t>로그아웃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|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마이페이지  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891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F9AB8C6-6C5A-2B1F-FB31-F3810D0A9F0F}"/>
              </a:ext>
            </a:extLst>
          </p:cNvPr>
          <p:cNvSpPr/>
          <p:nvPr/>
        </p:nvSpPr>
        <p:spPr>
          <a:xfrm>
            <a:off x="0" y="1346200"/>
            <a:ext cx="9067800" cy="5156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9415F03-58E1-5760-DD3F-382D40EE352D}"/>
              </a:ext>
            </a:extLst>
          </p:cNvPr>
          <p:cNvSpPr/>
          <p:nvPr/>
        </p:nvSpPr>
        <p:spPr>
          <a:xfrm>
            <a:off x="0" y="393700"/>
            <a:ext cx="9067800" cy="95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A580FD3-F29D-0A6E-7C0A-08012008ACD5}"/>
              </a:ext>
            </a:extLst>
          </p:cNvPr>
          <p:cNvSpPr/>
          <p:nvPr/>
        </p:nvSpPr>
        <p:spPr>
          <a:xfrm>
            <a:off x="3073400" y="393700"/>
            <a:ext cx="3022600" cy="59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로고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66E863-7D93-E63B-994E-C6538FB463A0}"/>
              </a:ext>
            </a:extLst>
          </p:cNvPr>
          <p:cNvSpPr/>
          <p:nvPr/>
        </p:nvSpPr>
        <p:spPr>
          <a:xfrm>
            <a:off x="0" y="9906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팀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경기장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랭킹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공지사항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B5AC24-9A0F-7084-88D6-7EB0804BBD61}"/>
              </a:ext>
            </a:extLst>
          </p:cNvPr>
          <p:cNvSpPr/>
          <p:nvPr/>
        </p:nvSpPr>
        <p:spPr>
          <a:xfrm>
            <a:off x="6096000" y="685800"/>
            <a:ext cx="2971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dirty="0">
                <a:solidFill>
                  <a:sysClr val="windowText" lastClr="000000"/>
                </a:solidFill>
              </a:rPr>
              <a:t>로그아웃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C72EE8-D50B-5C29-9C5E-ADC31897DC30}"/>
              </a:ext>
            </a:extLst>
          </p:cNvPr>
          <p:cNvSpPr/>
          <p:nvPr/>
        </p:nvSpPr>
        <p:spPr>
          <a:xfrm>
            <a:off x="0" y="65024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897DE3-48E3-C626-0741-D21C12270F57}"/>
              </a:ext>
            </a:extLst>
          </p:cNvPr>
          <p:cNvSpPr txBox="1"/>
          <p:nvPr/>
        </p:nvSpPr>
        <p:spPr>
          <a:xfrm>
            <a:off x="165100" y="0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경기 결과 입력 페이지 </a:t>
            </a:r>
            <a:r>
              <a:rPr lang="en-US" altLang="ko-KR" dirty="0"/>
              <a:t>: </a:t>
            </a:r>
            <a:r>
              <a:rPr lang="ko-KR" altLang="en-US" dirty="0"/>
              <a:t>허진욱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FE8221-E127-33BF-FD1C-966F2B76F188}"/>
              </a:ext>
            </a:extLst>
          </p:cNvPr>
          <p:cNvSpPr txBox="1"/>
          <p:nvPr/>
        </p:nvSpPr>
        <p:spPr>
          <a:xfrm>
            <a:off x="9156700" y="393700"/>
            <a:ext cx="2933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/>
              <a:t>경기 완료 표시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경기 생성팀이 왼쪽 </a:t>
            </a:r>
            <a:r>
              <a:rPr lang="en-US" altLang="ko-KR" sz="1200" dirty="0"/>
              <a:t>/ </a:t>
            </a:r>
            <a:r>
              <a:rPr lang="ko-KR" altLang="en-US" sz="1200" dirty="0" err="1"/>
              <a:t>승리팀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클릭시</a:t>
            </a:r>
            <a:r>
              <a:rPr lang="ko-KR" altLang="en-US" sz="1200" dirty="0"/>
              <a:t> 승패 표시</a:t>
            </a:r>
            <a:r>
              <a:rPr lang="en-US" altLang="ko-KR" sz="1200" dirty="0"/>
              <a:t>, </a:t>
            </a:r>
            <a:r>
              <a:rPr lang="ko-KR" altLang="en-US" sz="1200" dirty="0"/>
              <a:t>한번 더 </a:t>
            </a:r>
            <a:r>
              <a:rPr lang="ko-KR" altLang="en-US" sz="1200" dirty="0" err="1"/>
              <a:t>클릭시</a:t>
            </a:r>
            <a:r>
              <a:rPr lang="ko-KR" altLang="en-US" sz="1200" dirty="0"/>
              <a:t> 표시 사라짐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골수 입력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결과 정보 제출 시 </a:t>
            </a:r>
            <a:r>
              <a:rPr lang="en-US" altLang="ko-KR" sz="1200" dirty="0"/>
              <a:t>DB</a:t>
            </a:r>
            <a:r>
              <a:rPr lang="ko-KR" altLang="en-US" sz="1200" dirty="0"/>
              <a:t>에 경기 정보 올라가고 심판 경기 참여 내역 목록으로 이동</a:t>
            </a:r>
            <a:endParaRPr lang="en-US" altLang="ko-KR" sz="1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9701B38-26C3-EC90-5B98-88EA552DD420}"/>
              </a:ext>
            </a:extLst>
          </p:cNvPr>
          <p:cNvSpPr/>
          <p:nvPr/>
        </p:nvSpPr>
        <p:spPr>
          <a:xfrm>
            <a:off x="1660937" y="3301671"/>
            <a:ext cx="2477354" cy="47640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승</a:t>
            </a:r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문주 군단</a:t>
            </a:r>
            <a:endParaRPr lang="en-US" altLang="ko-KR" sz="1000" dirty="0">
              <a:solidFill>
                <a:sysClr val="windowText" lastClr="00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F9A967C-C8C4-BB3B-EDB9-F9177C863EA5}"/>
              </a:ext>
            </a:extLst>
          </p:cNvPr>
          <p:cNvSpPr/>
          <p:nvPr/>
        </p:nvSpPr>
        <p:spPr>
          <a:xfrm>
            <a:off x="4593585" y="3301671"/>
            <a:ext cx="2477354" cy="47640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패</a:t>
            </a:r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</a:rPr>
              <a:t>개발냥발</a:t>
            </a:r>
            <a:endParaRPr lang="en-US" altLang="ko-KR" sz="1000" dirty="0">
              <a:solidFill>
                <a:sysClr val="windowText" lastClr="00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32010F3-9E04-753C-CD98-574C5CF4D9DB}"/>
              </a:ext>
            </a:extLst>
          </p:cNvPr>
          <p:cNvSpPr/>
          <p:nvPr/>
        </p:nvSpPr>
        <p:spPr>
          <a:xfrm>
            <a:off x="1697985" y="2265183"/>
            <a:ext cx="5372954" cy="47640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ysClr val="windowText" lastClr="000000"/>
                </a:solidFill>
              </a:rPr>
              <a:t>경기 완료</a:t>
            </a: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975FF1-ED39-3354-25B4-82935DF3763E}"/>
              </a:ext>
            </a:extLst>
          </p:cNvPr>
          <p:cNvSpPr/>
          <p:nvPr/>
        </p:nvSpPr>
        <p:spPr>
          <a:xfrm>
            <a:off x="1642315" y="4016094"/>
            <a:ext cx="2495976" cy="47640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77F1D5-8B0B-3D7C-2EA8-1641F32A3739}"/>
              </a:ext>
            </a:extLst>
          </p:cNvPr>
          <p:cNvSpPr txBox="1"/>
          <p:nvPr/>
        </p:nvSpPr>
        <p:spPr>
          <a:xfrm>
            <a:off x="1392328" y="2250820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E7D045-AF76-1E9D-9940-9C6CC34E6FFC}"/>
              </a:ext>
            </a:extLst>
          </p:cNvPr>
          <p:cNvSpPr txBox="1"/>
          <p:nvPr/>
        </p:nvSpPr>
        <p:spPr>
          <a:xfrm>
            <a:off x="1421742" y="3210554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9481F3-25BD-174E-F4AB-53FD515F5DF8}"/>
              </a:ext>
            </a:extLst>
          </p:cNvPr>
          <p:cNvSpPr txBox="1"/>
          <p:nvPr/>
        </p:nvSpPr>
        <p:spPr>
          <a:xfrm>
            <a:off x="2901949" y="5002370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877745-8F08-368C-1856-2BBFE74A2AE7}"/>
              </a:ext>
            </a:extLst>
          </p:cNvPr>
          <p:cNvSpPr txBox="1"/>
          <p:nvPr/>
        </p:nvSpPr>
        <p:spPr>
          <a:xfrm>
            <a:off x="2777484" y="-547617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8C7125A-DF7A-EEF6-7703-40449B23456D}"/>
              </a:ext>
            </a:extLst>
          </p:cNvPr>
          <p:cNvSpPr/>
          <p:nvPr/>
        </p:nvSpPr>
        <p:spPr>
          <a:xfrm>
            <a:off x="4572000" y="4019391"/>
            <a:ext cx="2495976" cy="47640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CEA25A-64D7-84E7-F0FF-BE2BADE95299}"/>
              </a:ext>
            </a:extLst>
          </p:cNvPr>
          <p:cNvSpPr txBox="1"/>
          <p:nvPr/>
        </p:nvSpPr>
        <p:spPr>
          <a:xfrm>
            <a:off x="4257462" y="4006892"/>
            <a:ext cx="25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:</a:t>
            </a:r>
            <a:endParaRPr lang="ko-KR" altLang="en-US" sz="25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4B79EC-234F-A3FC-CA01-9F2ED0D0507D}"/>
              </a:ext>
            </a:extLst>
          </p:cNvPr>
          <p:cNvSpPr txBox="1"/>
          <p:nvPr/>
        </p:nvSpPr>
        <p:spPr>
          <a:xfrm>
            <a:off x="1392327" y="4016094"/>
            <a:ext cx="342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5A3E7D0-5334-62A9-BAB8-EFE0E4E5B61A}"/>
              </a:ext>
            </a:extLst>
          </p:cNvPr>
          <p:cNvSpPr/>
          <p:nvPr/>
        </p:nvSpPr>
        <p:spPr>
          <a:xfrm>
            <a:off x="3145785" y="5055879"/>
            <a:ext cx="2477354" cy="47640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결과 정보 제출</a:t>
            </a:r>
            <a:endParaRPr lang="en-US" altLang="ko-KR" sz="1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0033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4A4B5B2-8BCE-1E7C-3F1B-138C1B849983}"/>
              </a:ext>
            </a:extLst>
          </p:cNvPr>
          <p:cNvSpPr/>
          <p:nvPr/>
        </p:nvSpPr>
        <p:spPr>
          <a:xfrm>
            <a:off x="0" y="393700"/>
            <a:ext cx="9067800" cy="59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0A0B461-73F3-6C5A-E18D-6C4A7D96A28D}"/>
              </a:ext>
            </a:extLst>
          </p:cNvPr>
          <p:cNvSpPr/>
          <p:nvPr/>
        </p:nvSpPr>
        <p:spPr>
          <a:xfrm>
            <a:off x="0" y="65024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F8D482-B7A9-D864-287A-3DEFB13257C5}"/>
              </a:ext>
            </a:extLst>
          </p:cNvPr>
          <p:cNvSpPr txBox="1"/>
          <p:nvPr/>
        </p:nvSpPr>
        <p:spPr>
          <a:xfrm>
            <a:off x="101600" y="25400"/>
            <a:ext cx="3190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일반회원</a:t>
            </a:r>
            <a:r>
              <a:rPr lang="en-US" altLang="ko-KR" dirty="0"/>
              <a:t>-</a:t>
            </a:r>
            <a:r>
              <a:rPr lang="ko-KR" altLang="en-US" dirty="0"/>
              <a:t>마이페이지</a:t>
            </a:r>
            <a:r>
              <a:rPr lang="en-US" altLang="ko-KR" dirty="0"/>
              <a:t>(</a:t>
            </a:r>
            <a:r>
              <a:rPr lang="ko-KR" altLang="en-US" dirty="0"/>
              <a:t>최연희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258F8C-B77B-0BC6-D5DC-4A2919E78332}"/>
              </a:ext>
            </a:extLst>
          </p:cNvPr>
          <p:cNvSpPr/>
          <p:nvPr/>
        </p:nvSpPr>
        <p:spPr>
          <a:xfrm rot="5400000">
            <a:off x="-2057400" y="2451100"/>
            <a:ext cx="6108700" cy="19939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4E36F8-30F0-153A-DCFA-76A51C3461B3}"/>
              </a:ext>
            </a:extLst>
          </p:cNvPr>
          <p:cNvSpPr/>
          <p:nvPr/>
        </p:nvSpPr>
        <p:spPr>
          <a:xfrm>
            <a:off x="3810000" y="393700"/>
            <a:ext cx="3022600" cy="59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로고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A0F865-BC27-FD40-39AB-0726A3092931}"/>
              </a:ext>
            </a:extLst>
          </p:cNvPr>
          <p:cNvSpPr txBox="1"/>
          <p:nvPr/>
        </p:nvSpPr>
        <p:spPr>
          <a:xfrm>
            <a:off x="150196" y="1901822"/>
            <a:ext cx="17052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마이페이지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경기</a:t>
            </a:r>
            <a:r>
              <a:rPr lang="en-US" altLang="ko-KR" dirty="0"/>
              <a:t> </a:t>
            </a:r>
            <a:r>
              <a:rPr lang="ko-KR" altLang="en-US" dirty="0"/>
              <a:t>결과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정보 수정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7EBA40E-14D9-3BDF-ADA1-FFD22DF68B45}"/>
              </a:ext>
            </a:extLst>
          </p:cNvPr>
          <p:cNvCxnSpPr>
            <a:cxnSpLocks/>
          </p:cNvCxnSpPr>
          <p:nvPr/>
        </p:nvCxnSpPr>
        <p:spPr>
          <a:xfrm>
            <a:off x="1993901" y="4325770"/>
            <a:ext cx="7099299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BA22B4-EF41-C5EC-812C-78F9DE966E91}"/>
              </a:ext>
            </a:extLst>
          </p:cNvPr>
          <p:cNvSpPr/>
          <p:nvPr/>
        </p:nvSpPr>
        <p:spPr>
          <a:xfrm>
            <a:off x="2197099" y="1901824"/>
            <a:ext cx="6680193" cy="193357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DCC1EA6-0B7D-C5F7-C170-44DC857EACDD}"/>
              </a:ext>
            </a:extLst>
          </p:cNvPr>
          <p:cNvSpPr/>
          <p:nvPr/>
        </p:nvSpPr>
        <p:spPr>
          <a:xfrm>
            <a:off x="2489200" y="2386011"/>
            <a:ext cx="914400" cy="8763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ysClr val="windowText" lastClr="000000"/>
                </a:solidFill>
              </a:rPr>
              <a:t>프로필 사진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B478C6-0AF1-EDE9-2B16-B706E4C75B31}"/>
              </a:ext>
            </a:extLst>
          </p:cNvPr>
          <p:cNvSpPr txBox="1"/>
          <p:nvPr/>
        </p:nvSpPr>
        <p:spPr>
          <a:xfrm>
            <a:off x="3467100" y="2598706"/>
            <a:ext cx="749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이름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680388C-BEE8-9E32-9E78-B7F9E47CD89E}"/>
              </a:ext>
            </a:extLst>
          </p:cNvPr>
          <p:cNvSpPr/>
          <p:nvPr/>
        </p:nvSpPr>
        <p:spPr>
          <a:xfrm>
            <a:off x="2197098" y="1904511"/>
            <a:ext cx="3073404" cy="193088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612C642-D16E-5A09-1F1C-C2EF50AC0635}"/>
              </a:ext>
            </a:extLst>
          </p:cNvPr>
          <p:cNvSpPr/>
          <p:nvPr/>
        </p:nvSpPr>
        <p:spPr>
          <a:xfrm>
            <a:off x="283325" y="1598335"/>
            <a:ext cx="346588" cy="3495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CF58DE-0680-7CAB-F668-DB749D676EA1}"/>
              </a:ext>
            </a:extLst>
          </p:cNvPr>
          <p:cNvSpPr/>
          <p:nvPr/>
        </p:nvSpPr>
        <p:spPr>
          <a:xfrm>
            <a:off x="5270502" y="1901823"/>
            <a:ext cx="3606790" cy="19335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17CD4C7-1CBC-3ED8-D6C6-595175D63B8F}"/>
              </a:ext>
            </a:extLst>
          </p:cNvPr>
          <p:cNvGrpSpPr/>
          <p:nvPr/>
        </p:nvGrpSpPr>
        <p:grpSpPr>
          <a:xfrm>
            <a:off x="5421062" y="2096195"/>
            <a:ext cx="3255046" cy="400110"/>
            <a:chOff x="5421062" y="2096195"/>
            <a:chExt cx="3255046" cy="400110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68BFB46-4115-4C13-EDF3-35149C5784A4}"/>
                </a:ext>
              </a:extLst>
            </p:cNvPr>
            <p:cNvGrpSpPr/>
            <p:nvPr/>
          </p:nvGrpSpPr>
          <p:grpSpPr>
            <a:xfrm>
              <a:off x="5421062" y="2096195"/>
              <a:ext cx="1897838" cy="400110"/>
              <a:chOff x="5552637" y="2007295"/>
              <a:chExt cx="1897838" cy="400110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022987-ADD2-3FE9-0AB0-9B37AEA5511B}"/>
                  </a:ext>
                </a:extLst>
              </p:cNvPr>
              <p:cNvSpPr txBox="1"/>
              <p:nvPr/>
            </p:nvSpPr>
            <p:spPr>
              <a:xfrm>
                <a:off x="5552637" y="2071069"/>
                <a:ext cx="7239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/>
                  <a:t>소속팀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9E7CD09-6C9E-2492-8D8F-E01EF554F75E}"/>
                  </a:ext>
                </a:extLst>
              </p:cNvPr>
              <p:cNvSpPr txBox="1"/>
              <p:nvPr/>
            </p:nvSpPr>
            <p:spPr>
              <a:xfrm>
                <a:off x="6265555" y="2007295"/>
                <a:ext cx="11849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/>
                  <a:t>팀 이름</a:t>
                </a:r>
                <a:r>
                  <a:rPr lang="en-US" altLang="ko-KR" sz="2000" dirty="0"/>
                  <a:t>1</a:t>
                </a:r>
                <a:endParaRPr lang="ko-KR" altLang="en-US" sz="2000" dirty="0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2ABE705-68AB-E0A9-4A20-CACAA374B502}"/>
                </a:ext>
              </a:extLst>
            </p:cNvPr>
            <p:cNvGrpSpPr/>
            <p:nvPr/>
          </p:nvGrpSpPr>
          <p:grpSpPr>
            <a:xfrm>
              <a:off x="7528048" y="2111584"/>
              <a:ext cx="1148060" cy="375563"/>
              <a:chOff x="7519768" y="1247514"/>
              <a:chExt cx="1148060" cy="375563"/>
            </a:xfrm>
          </p:grpSpPr>
          <p:pic>
            <p:nvPicPr>
              <p:cNvPr id="28" name="Picture 2" descr="트로피 ">
                <a:extLst>
                  <a:ext uri="{FF2B5EF4-FFF2-40B4-BE49-F238E27FC236}">
                    <a16:creationId xmlns:a16="http://schemas.microsoft.com/office/drawing/2014/main" id="{95AF6364-09BD-4CA7-BA93-A757117820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19768" y="1281760"/>
                <a:ext cx="341317" cy="3413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8E8BAD0-6328-D525-B908-29B980BA172A}"/>
                  </a:ext>
                </a:extLst>
              </p:cNvPr>
              <p:cNvSpPr txBox="1"/>
              <p:nvPr/>
            </p:nvSpPr>
            <p:spPr>
              <a:xfrm>
                <a:off x="7849438" y="1247514"/>
                <a:ext cx="818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랭크</a:t>
                </a:r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3695DE7-4C14-FE82-3BE0-E83FF68DB248}"/>
              </a:ext>
            </a:extLst>
          </p:cNvPr>
          <p:cNvSpPr txBox="1"/>
          <p:nvPr/>
        </p:nvSpPr>
        <p:spPr>
          <a:xfrm>
            <a:off x="9059613" y="376681"/>
            <a:ext cx="3132387" cy="4193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사이드 내비게이션바 메뉴에서 목록 클릭 할 시 해당 목록 페이지로 이동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DB</a:t>
            </a:r>
            <a:r>
              <a:rPr lang="ko-KR" altLang="en-US" dirty="0"/>
              <a:t>에 저장된 회원 이름</a:t>
            </a:r>
            <a:r>
              <a:rPr lang="en-US" altLang="ko-KR" dirty="0"/>
              <a:t>, </a:t>
            </a:r>
            <a:r>
              <a:rPr lang="ko-KR" altLang="en-US" dirty="0"/>
              <a:t>프로필 사진</a:t>
            </a:r>
            <a:r>
              <a:rPr lang="en-US" altLang="ko-KR" dirty="0"/>
              <a:t>, </a:t>
            </a:r>
            <a:r>
              <a:rPr lang="ko-KR" altLang="en-US" dirty="0"/>
              <a:t>소속 팀 명</a:t>
            </a:r>
            <a:r>
              <a:rPr lang="en-US" altLang="ko-KR" dirty="0"/>
              <a:t>,</a:t>
            </a:r>
            <a:r>
              <a:rPr lang="ko-KR" altLang="en-US" dirty="0"/>
              <a:t>해당 팀의 랭크 정보 출력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최근 경기결과 </a:t>
            </a:r>
            <a:r>
              <a:rPr lang="en-US" altLang="ko-KR" dirty="0"/>
              <a:t>1</a:t>
            </a:r>
            <a:r>
              <a:rPr lang="ko-KR" altLang="en-US" dirty="0"/>
              <a:t>건 출력</a:t>
            </a:r>
            <a:endParaRPr lang="en-US" altLang="ko-KR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265876E-8326-261E-4930-1543D97DFB64}"/>
              </a:ext>
            </a:extLst>
          </p:cNvPr>
          <p:cNvGrpSpPr/>
          <p:nvPr/>
        </p:nvGrpSpPr>
        <p:grpSpPr>
          <a:xfrm>
            <a:off x="2197098" y="5138038"/>
            <a:ext cx="6890599" cy="1011913"/>
            <a:chOff x="2138239" y="1894680"/>
            <a:chExt cx="6890599" cy="1011913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8E552EF-8D8E-E2B6-1446-2DC2DD8B9B03}"/>
                </a:ext>
              </a:extLst>
            </p:cNvPr>
            <p:cNvSpPr/>
            <p:nvPr/>
          </p:nvSpPr>
          <p:spPr>
            <a:xfrm>
              <a:off x="2142753" y="1894680"/>
              <a:ext cx="6667494" cy="10119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E22F858-229D-0679-8F9A-389750606292}"/>
                </a:ext>
              </a:extLst>
            </p:cNvPr>
            <p:cNvSpPr txBox="1"/>
            <p:nvPr/>
          </p:nvSpPr>
          <p:spPr>
            <a:xfrm>
              <a:off x="7720746" y="2240309"/>
              <a:ext cx="13080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승패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C233BAD-989C-FE20-480C-B1FEFC65D5A7}"/>
                </a:ext>
              </a:extLst>
            </p:cNvPr>
            <p:cNvSpPr/>
            <p:nvPr/>
          </p:nvSpPr>
          <p:spPr>
            <a:xfrm>
              <a:off x="2138239" y="1894681"/>
              <a:ext cx="1198315" cy="100760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</a:rPr>
                <a:t>경기 일시</a:t>
              </a:r>
              <a:endParaRPr lang="en-US" altLang="ko-KR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BABB522-D3E3-0EBB-9FD3-764EB80468D7}"/>
                </a:ext>
              </a:extLst>
            </p:cNvPr>
            <p:cNvSpPr/>
            <p:nvPr/>
          </p:nvSpPr>
          <p:spPr>
            <a:xfrm>
              <a:off x="3306650" y="1894680"/>
              <a:ext cx="4195505" cy="100760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</a:rPr>
                <a:t>팀 명 </a:t>
              </a:r>
              <a:r>
                <a:rPr lang="en-US" altLang="ko-KR" dirty="0">
                  <a:solidFill>
                    <a:sysClr val="windowText" lastClr="000000"/>
                  </a:solidFill>
                </a:rPr>
                <a:t>VS</a:t>
              </a:r>
              <a:r>
                <a:rPr lang="ko-KR" altLang="en-US" dirty="0">
                  <a:solidFill>
                    <a:sysClr val="windowText" lastClr="000000"/>
                  </a:solidFill>
                </a:rPr>
                <a:t> </a:t>
              </a:r>
              <a:r>
                <a:rPr lang="ko-KR" altLang="en-US" dirty="0" err="1">
                  <a:solidFill>
                    <a:sysClr val="windowText" lastClr="000000"/>
                  </a:solidFill>
                </a:rPr>
                <a:t>팀명</a:t>
              </a:r>
              <a:endParaRPr lang="en-US" altLang="ko-KR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744EDCC-D61E-1079-7D45-CB937D6DF31B}"/>
              </a:ext>
            </a:extLst>
          </p:cNvPr>
          <p:cNvSpPr txBox="1"/>
          <p:nvPr/>
        </p:nvSpPr>
        <p:spPr>
          <a:xfrm>
            <a:off x="2138239" y="4642752"/>
            <a:ext cx="2455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경기 결과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E67669-CE15-5673-47B8-282D8DF2F348}"/>
              </a:ext>
            </a:extLst>
          </p:cNvPr>
          <p:cNvSpPr txBox="1"/>
          <p:nvPr/>
        </p:nvSpPr>
        <p:spPr>
          <a:xfrm>
            <a:off x="553964" y="5865542"/>
            <a:ext cx="1198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회원 탈퇴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C920A6A-8FEB-895C-A5BA-18D0CF8E1AB9}"/>
              </a:ext>
            </a:extLst>
          </p:cNvPr>
          <p:cNvGrpSpPr/>
          <p:nvPr/>
        </p:nvGrpSpPr>
        <p:grpSpPr>
          <a:xfrm>
            <a:off x="5421062" y="2712235"/>
            <a:ext cx="3255046" cy="400110"/>
            <a:chOff x="5421062" y="2096195"/>
            <a:chExt cx="3255046" cy="400110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9AC02705-64CD-8F8A-979A-3E91952AF1F2}"/>
                </a:ext>
              </a:extLst>
            </p:cNvPr>
            <p:cNvGrpSpPr/>
            <p:nvPr/>
          </p:nvGrpSpPr>
          <p:grpSpPr>
            <a:xfrm>
              <a:off x="5421062" y="2096195"/>
              <a:ext cx="1897838" cy="400110"/>
              <a:chOff x="5552637" y="2007295"/>
              <a:chExt cx="1897838" cy="40011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241EB60-973F-73C1-D891-CCF827EB4939}"/>
                  </a:ext>
                </a:extLst>
              </p:cNvPr>
              <p:cNvSpPr txBox="1"/>
              <p:nvPr/>
            </p:nvSpPr>
            <p:spPr>
              <a:xfrm>
                <a:off x="5552637" y="2071069"/>
                <a:ext cx="7239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/>
                  <a:t>소속팀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744527D-FDCA-FFC8-A681-A003CD0E6E6B}"/>
                  </a:ext>
                </a:extLst>
              </p:cNvPr>
              <p:cNvSpPr txBox="1"/>
              <p:nvPr/>
            </p:nvSpPr>
            <p:spPr>
              <a:xfrm>
                <a:off x="6265555" y="2007295"/>
                <a:ext cx="11849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/>
                  <a:t>팀 이름</a:t>
                </a:r>
                <a:r>
                  <a:rPr lang="en-US" altLang="ko-KR" sz="2000" dirty="0"/>
                  <a:t>2</a:t>
                </a:r>
                <a:endParaRPr lang="ko-KR" altLang="en-US" sz="2000" dirty="0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FFDDB48A-EE64-6C86-269A-8649D7E74DC9}"/>
                </a:ext>
              </a:extLst>
            </p:cNvPr>
            <p:cNvGrpSpPr/>
            <p:nvPr/>
          </p:nvGrpSpPr>
          <p:grpSpPr>
            <a:xfrm>
              <a:off x="7528048" y="2111584"/>
              <a:ext cx="1148060" cy="375563"/>
              <a:chOff x="7519768" y="1247514"/>
              <a:chExt cx="1148060" cy="375563"/>
            </a:xfrm>
          </p:grpSpPr>
          <p:pic>
            <p:nvPicPr>
              <p:cNvPr id="44" name="Picture 2" descr="트로피 ">
                <a:extLst>
                  <a:ext uri="{FF2B5EF4-FFF2-40B4-BE49-F238E27FC236}">
                    <a16:creationId xmlns:a16="http://schemas.microsoft.com/office/drawing/2014/main" id="{7CE22716-A424-2CBF-3552-0809273350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19768" y="1281760"/>
                <a:ext cx="341317" cy="3413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ACBBD27-2876-9579-4707-31E5FA742001}"/>
                  </a:ext>
                </a:extLst>
              </p:cNvPr>
              <p:cNvSpPr txBox="1"/>
              <p:nvPr/>
            </p:nvSpPr>
            <p:spPr>
              <a:xfrm>
                <a:off x="7849438" y="1247514"/>
                <a:ext cx="818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랭크</a:t>
                </a:r>
              </a:p>
            </p:txBody>
          </p: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F7E525A-FF3C-9942-F90F-0BBC3ACDD3C1}"/>
              </a:ext>
            </a:extLst>
          </p:cNvPr>
          <p:cNvGrpSpPr/>
          <p:nvPr/>
        </p:nvGrpSpPr>
        <p:grpSpPr>
          <a:xfrm>
            <a:off x="5421062" y="3247995"/>
            <a:ext cx="3255046" cy="400110"/>
            <a:chOff x="5421062" y="2096195"/>
            <a:chExt cx="3255046" cy="400110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3B1A72CE-65B9-F2E5-E1E5-D73CD8DC155E}"/>
                </a:ext>
              </a:extLst>
            </p:cNvPr>
            <p:cNvGrpSpPr/>
            <p:nvPr/>
          </p:nvGrpSpPr>
          <p:grpSpPr>
            <a:xfrm>
              <a:off x="5421062" y="2096195"/>
              <a:ext cx="1897838" cy="400110"/>
              <a:chOff x="5552637" y="2007295"/>
              <a:chExt cx="1897838" cy="400110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C0C88E5-4FE8-4022-F1E6-0DF5FB5143FE}"/>
                  </a:ext>
                </a:extLst>
              </p:cNvPr>
              <p:cNvSpPr txBox="1"/>
              <p:nvPr/>
            </p:nvSpPr>
            <p:spPr>
              <a:xfrm>
                <a:off x="5552637" y="2071069"/>
                <a:ext cx="7239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/>
                  <a:t>소속팀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81CB8AF-EC08-12FF-3D2E-6256AE62DAF2}"/>
                  </a:ext>
                </a:extLst>
              </p:cNvPr>
              <p:cNvSpPr txBox="1"/>
              <p:nvPr/>
            </p:nvSpPr>
            <p:spPr>
              <a:xfrm>
                <a:off x="6265555" y="2007295"/>
                <a:ext cx="11849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/>
                  <a:t>팀 이름</a:t>
                </a:r>
                <a:r>
                  <a:rPr lang="en-US" altLang="ko-KR" sz="2000" dirty="0"/>
                  <a:t>3</a:t>
                </a:r>
                <a:endParaRPr lang="ko-KR" altLang="en-US" sz="2000" dirty="0"/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99DDF3B2-B49C-07C3-CEB1-2FA665A2D9BF}"/>
                </a:ext>
              </a:extLst>
            </p:cNvPr>
            <p:cNvGrpSpPr/>
            <p:nvPr/>
          </p:nvGrpSpPr>
          <p:grpSpPr>
            <a:xfrm>
              <a:off x="7528048" y="2111584"/>
              <a:ext cx="1148060" cy="375563"/>
              <a:chOff x="7519768" y="1247514"/>
              <a:chExt cx="1148060" cy="375563"/>
            </a:xfrm>
          </p:grpSpPr>
          <p:pic>
            <p:nvPicPr>
              <p:cNvPr id="51" name="Picture 2" descr="트로피 ">
                <a:extLst>
                  <a:ext uri="{FF2B5EF4-FFF2-40B4-BE49-F238E27FC236}">
                    <a16:creationId xmlns:a16="http://schemas.microsoft.com/office/drawing/2014/main" id="{777566BC-C690-907B-C4D5-CFB5824DCF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19768" y="1281760"/>
                <a:ext cx="341317" cy="3413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4F1996B-9E8A-190B-0708-94F0E3959839}"/>
                  </a:ext>
                </a:extLst>
              </p:cNvPr>
              <p:cNvSpPr txBox="1"/>
              <p:nvPr/>
            </p:nvSpPr>
            <p:spPr>
              <a:xfrm>
                <a:off x="7849438" y="1247514"/>
                <a:ext cx="818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랭크</a:t>
                </a:r>
              </a:p>
            </p:txBody>
          </p:sp>
        </p:grp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C4D38-15D8-105D-F50A-2A79DC66E8E9}"/>
              </a:ext>
            </a:extLst>
          </p:cNvPr>
          <p:cNvSpPr/>
          <p:nvPr/>
        </p:nvSpPr>
        <p:spPr>
          <a:xfrm>
            <a:off x="2073676" y="1773128"/>
            <a:ext cx="346588" cy="3495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A90119B-A049-B182-4301-8A64AA4C666D}"/>
              </a:ext>
            </a:extLst>
          </p:cNvPr>
          <p:cNvSpPr/>
          <p:nvPr/>
        </p:nvSpPr>
        <p:spPr>
          <a:xfrm>
            <a:off x="1892776" y="4623910"/>
            <a:ext cx="346588" cy="3495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8CDCB-B389-A8B4-C32C-B156330BD754}"/>
              </a:ext>
            </a:extLst>
          </p:cNvPr>
          <p:cNvSpPr txBox="1"/>
          <p:nvPr/>
        </p:nvSpPr>
        <p:spPr>
          <a:xfrm>
            <a:off x="2138239" y="1219200"/>
            <a:ext cx="2687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마이페이지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58ED75D-0A81-2874-0E46-93C08C80EFE9}"/>
              </a:ext>
            </a:extLst>
          </p:cNvPr>
          <p:cNvCxnSpPr>
            <a:cxnSpLocks/>
          </p:cNvCxnSpPr>
          <p:nvPr/>
        </p:nvCxnSpPr>
        <p:spPr>
          <a:xfrm>
            <a:off x="1981199" y="1705496"/>
            <a:ext cx="7099299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2017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138B93-A49C-F5C7-DFF1-C2DC0F4907F7}"/>
              </a:ext>
            </a:extLst>
          </p:cNvPr>
          <p:cNvSpPr txBox="1"/>
          <p:nvPr/>
        </p:nvSpPr>
        <p:spPr>
          <a:xfrm>
            <a:off x="101600" y="25400"/>
            <a:ext cx="4208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일반회원</a:t>
            </a:r>
            <a:r>
              <a:rPr lang="en-US" altLang="ko-KR" dirty="0"/>
              <a:t>-</a:t>
            </a:r>
            <a:r>
              <a:rPr lang="ko-KR" altLang="en-US" dirty="0"/>
              <a:t>마이페이지</a:t>
            </a:r>
            <a:r>
              <a:rPr lang="en-US" altLang="ko-KR" dirty="0"/>
              <a:t>-</a:t>
            </a:r>
            <a:r>
              <a:rPr lang="ko-KR" altLang="en-US" dirty="0"/>
              <a:t>경기결과</a:t>
            </a:r>
            <a:r>
              <a:rPr lang="en-US" altLang="ko-KR" dirty="0"/>
              <a:t>(</a:t>
            </a:r>
            <a:r>
              <a:rPr lang="ko-KR" altLang="en-US" dirty="0"/>
              <a:t>최연희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D091B2-FB79-B15F-AE9A-6F3539EB4058}"/>
              </a:ext>
            </a:extLst>
          </p:cNvPr>
          <p:cNvSpPr/>
          <p:nvPr/>
        </p:nvSpPr>
        <p:spPr>
          <a:xfrm rot="5400000">
            <a:off x="-2057400" y="2451100"/>
            <a:ext cx="6108700" cy="19939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A2D2E3-5029-7684-40D1-C34F024B51C2}"/>
              </a:ext>
            </a:extLst>
          </p:cNvPr>
          <p:cNvSpPr/>
          <p:nvPr/>
        </p:nvSpPr>
        <p:spPr>
          <a:xfrm>
            <a:off x="0" y="65024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6CC169-09D2-075F-93B1-FDFA4F7C8C80}"/>
              </a:ext>
            </a:extLst>
          </p:cNvPr>
          <p:cNvSpPr txBox="1"/>
          <p:nvPr/>
        </p:nvSpPr>
        <p:spPr>
          <a:xfrm>
            <a:off x="2138239" y="1219200"/>
            <a:ext cx="1993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경기 결과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767C53E-1357-B325-FD00-9C03B14C6615}"/>
              </a:ext>
            </a:extLst>
          </p:cNvPr>
          <p:cNvCxnSpPr>
            <a:cxnSpLocks/>
          </p:cNvCxnSpPr>
          <p:nvPr/>
        </p:nvCxnSpPr>
        <p:spPr>
          <a:xfrm>
            <a:off x="1981199" y="1894680"/>
            <a:ext cx="7099299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604635B0-957D-B2C3-F13F-48AA19B34F09}"/>
              </a:ext>
            </a:extLst>
          </p:cNvPr>
          <p:cNvGrpSpPr/>
          <p:nvPr/>
        </p:nvGrpSpPr>
        <p:grpSpPr>
          <a:xfrm>
            <a:off x="2138239" y="2682427"/>
            <a:ext cx="6782760" cy="812105"/>
            <a:chOff x="2138239" y="2682427"/>
            <a:chExt cx="6782760" cy="81210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20FED0E-EEEA-1333-98D0-76D8A32EEF4D}"/>
                </a:ext>
              </a:extLst>
            </p:cNvPr>
            <p:cNvGrpSpPr/>
            <p:nvPr/>
          </p:nvGrpSpPr>
          <p:grpSpPr>
            <a:xfrm>
              <a:off x="2138239" y="2682427"/>
              <a:ext cx="6782760" cy="812105"/>
              <a:chOff x="2138239" y="1894680"/>
              <a:chExt cx="6782760" cy="1011913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EBCC733-00F7-F49F-0B37-275C8326A5AA}"/>
                  </a:ext>
                </a:extLst>
              </p:cNvPr>
              <p:cNvSpPr/>
              <p:nvPr/>
            </p:nvSpPr>
            <p:spPr>
              <a:xfrm>
                <a:off x="2142753" y="1894680"/>
                <a:ext cx="6667494" cy="101191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9D80597-42E6-6C62-9C54-E059A0A5B536}"/>
                  </a:ext>
                </a:extLst>
              </p:cNvPr>
              <p:cNvSpPr txBox="1"/>
              <p:nvPr/>
            </p:nvSpPr>
            <p:spPr>
              <a:xfrm>
                <a:off x="7997445" y="2216292"/>
                <a:ext cx="923554" cy="460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승</a:t>
                </a:r>
                <a:r>
                  <a:rPr lang="en-US" altLang="ko-KR" dirty="0"/>
                  <a:t>/</a:t>
                </a:r>
                <a:r>
                  <a:rPr lang="ko-KR" altLang="en-US" dirty="0"/>
                  <a:t>패</a:t>
                </a: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6D938136-C48C-C52C-F9DB-93346A4B8237}"/>
                  </a:ext>
                </a:extLst>
              </p:cNvPr>
              <p:cNvSpPr/>
              <p:nvPr/>
            </p:nvSpPr>
            <p:spPr>
              <a:xfrm>
                <a:off x="2138239" y="1894681"/>
                <a:ext cx="1198315" cy="100760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ysClr val="windowText" lastClr="000000"/>
                    </a:solidFill>
                  </a:rPr>
                  <a:t>0000-00-00</a:t>
                </a: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6A79FF6-5CB0-0C4C-F8B0-1499C789426C}"/>
                  </a:ext>
                </a:extLst>
              </p:cNvPr>
              <p:cNvSpPr/>
              <p:nvPr/>
            </p:nvSpPr>
            <p:spPr>
              <a:xfrm>
                <a:off x="3306650" y="1894680"/>
                <a:ext cx="3030649" cy="100760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ysClr val="windowText" lastClr="000000"/>
                    </a:solidFill>
                  </a:rPr>
                  <a:t>팀 이름    </a:t>
                </a:r>
                <a:r>
                  <a:rPr lang="en-US" altLang="ko-KR" sz="2400" b="1" dirty="0">
                    <a:solidFill>
                      <a:sysClr val="windowText" lastClr="000000"/>
                    </a:solidFill>
                  </a:rPr>
                  <a:t>:</a:t>
                </a:r>
                <a:r>
                  <a:rPr lang="en-US" altLang="ko-KR" dirty="0">
                    <a:solidFill>
                      <a:sysClr val="windowText" lastClr="000000"/>
                    </a:solidFill>
                  </a:rPr>
                  <a:t>    </a:t>
                </a:r>
                <a:r>
                  <a:rPr lang="ko-KR" altLang="en-US" dirty="0">
                    <a:solidFill>
                      <a:sysClr val="windowText" lastClr="000000"/>
                    </a:solidFill>
                  </a:rPr>
                  <a:t>팀 이름</a:t>
                </a:r>
                <a:endParaRPr lang="en-US" altLang="ko-KR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CC8F418-F488-F348-5747-B7FCCBE3BA1F}"/>
                </a:ext>
              </a:extLst>
            </p:cNvPr>
            <p:cNvSpPr/>
            <p:nvPr/>
          </p:nvSpPr>
          <p:spPr>
            <a:xfrm>
              <a:off x="6337300" y="2682427"/>
              <a:ext cx="1549393" cy="80864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</a:rPr>
                <a:t>장소</a:t>
              </a:r>
              <a:endParaRPr lang="en-US" altLang="ko-KR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4D2CC93E-17A3-3141-B76C-DAFC973A4FAB}"/>
              </a:ext>
            </a:extLst>
          </p:cNvPr>
          <p:cNvGrpSpPr/>
          <p:nvPr/>
        </p:nvGrpSpPr>
        <p:grpSpPr>
          <a:xfrm>
            <a:off x="2138239" y="3486339"/>
            <a:ext cx="6782760" cy="812105"/>
            <a:chOff x="2138239" y="3486339"/>
            <a:chExt cx="6782760" cy="812105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549304E7-93EB-F0B4-14F6-4E1491B06091}"/>
                </a:ext>
              </a:extLst>
            </p:cNvPr>
            <p:cNvGrpSpPr/>
            <p:nvPr/>
          </p:nvGrpSpPr>
          <p:grpSpPr>
            <a:xfrm>
              <a:off x="2138239" y="3486339"/>
              <a:ext cx="6782760" cy="812105"/>
              <a:chOff x="2138239" y="1894680"/>
              <a:chExt cx="6782760" cy="1011913"/>
            </a:xfrm>
          </p:grpSpPr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4D540C7-A9C2-F616-73D0-C45C3482A1B5}"/>
                  </a:ext>
                </a:extLst>
              </p:cNvPr>
              <p:cNvSpPr/>
              <p:nvPr/>
            </p:nvSpPr>
            <p:spPr>
              <a:xfrm>
                <a:off x="2142753" y="1894680"/>
                <a:ext cx="6667494" cy="101191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B92CF35-17D7-86A8-F06A-EB89F26B2F4B}"/>
                  </a:ext>
                </a:extLst>
              </p:cNvPr>
              <p:cNvSpPr txBox="1"/>
              <p:nvPr/>
            </p:nvSpPr>
            <p:spPr>
              <a:xfrm>
                <a:off x="7997445" y="2216292"/>
                <a:ext cx="923554" cy="460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승</a:t>
                </a:r>
                <a:r>
                  <a:rPr lang="en-US" altLang="ko-KR" dirty="0"/>
                  <a:t>/</a:t>
                </a:r>
                <a:r>
                  <a:rPr lang="ko-KR" altLang="en-US" dirty="0"/>
                  <a:t>패</a:t>
                </a: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E8298A83-A603-627E-D338-AFB859B0241E}"/>
                  </a:ext>
                </a:extLst>
              </p:cNvPr>
              <p:cNvSpPr/>
              <p:nvPr/>
            </p:nvSpPr>
            <p:spPr>
              <a:xfrm>
                <a:off x="2138239" y="1894681"/>
                <a:ext cx="1198315" cy="100760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ysClr val="windowText" lastClr="000000"/>
                    </a:solidFill>
                  </a:rPr>
                  <a:t>0000-00-00</a:t>
                </a: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208DB9C8-E5CC-0369-F04E-1E149D37ADC7}"/>
                  </a:ext>
                </a:extLst>
              </p:cNvPr>
              <p:cNvSpPr/>
              <p:nvPr/>
            </p:nvSpPr>
            <p:spPr>
              <a:xfrm>
                <a:off x="3306650" y="1894680"/>
                <a:ext cx="3030649" cy="100760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ysClr val="windowText" lastClr="000000"/>
                    </a:solidFill>
                  </a:rPr>
                  <a:t>팀 이름    </a:t>
                </a:r>
                <a:r>
                  <a:rPr lang="en-US" altLang="ko-KR" sz="2400" b="1" dirty="0">
                    <a:solidFill>
                      <a:sysClr val="windowText" lastClr="000000"/>
                    </a:solidFill>
                  </a:rPr>
                  <a:t>:</a:t>
                </a:r>
                <a:r>
                  <a:rPr lang="en-US" altLang="ko-KR" dirty="0">
                    <a:solidFill>
                      <a:sysClr val="windowText" lastClr="000000"/>
                    </a:solidFill>
                  </a:rPr>
                  <a:t>    </a:t>
                </a:r>
                <a:r>
                  <a:rPr lang="ko-KR" altLang="en-US" dirty="0">
                    <a:solidFill>
                      <a:sysClr val="windowText" lastClr="000000"/>
                    </a:solidFill>
                  </a:rPr>
                  <a:t>팀 이름</a:t>
                </a:r>
                <a:endParaRPr lang="en-US" altLang="ko-KR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3ABD77A5-133F-727E-5E82-FE941EE33594}"/>
                </a:ext>
              </a:extLst>
            </p:cNvPr>
            <p:cNvSpPr/>
            <p:nvPr/>
          </p:nvSpPr>
          <p:spPr>
            <a:xfrm>
              <a:off x="6337300" y="3489795"/>
              <a:ext cx="1549393" cy="80864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</a:rPr>
                <a:t>장소</a:t>
              </a:r>
              <a:endParaRPr lang="en-US" altLang="ko-KR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18A6B3A9-A397-2CA3-256C-26D7025DD71B}"/>
              </a:ext>
            </a:extLst>
          </p:cNvPr>
          <p:cNvGrpSpPr/>
          <p:nvPr/>
        </p:nvGrpSpPr>
        <p:grpSpPr>
          <a:xfrm>
            <a:off x="2138239" y="4275441"/>
            <a:ext cx="6782760" cy="815485"/>
            <a:chOff x="2138239" y="4275441"/>
            <a:chExt cx="6782760" cy="815485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77AD4BC6-F4D0-34E3-ABE4-A71D063247B6}"/>
                </a:ext>
              </a:extLst>
            </p:cNvPr>
            <p:cNvGrpSpPr/>
            <p:nvPr/>
          </p:nvGrpSpPr>
          <p:grpSpPr>
            <a:xfrm>
              <a:off x="2138239" y="4278821"/>
              <a:ext cx="6782760" cy="812105"/>
              <a:chOff x="2138239" y="1894680"/>
              <a:chExt cx="6782760" cy="1011913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276C2E96-797D-58DD-917A-8F9757595AA9}"/>
                  </a:ext>
                </a:extLst>
              </p:cNvPr>
              <p:cNvSpPr/>
              <p:nvPr/>
            </p:nvSpPr>
            <p:spPr>
              <a:xfrm>
                <a:off x="2142753" y="1894680"/>
                <a:ext cx="6667494" cy="101191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0EA6BF9-6602-D39F-199B-9F0D3FC11D0B}"/>
                  </a:ext>
                </a:extLst>
              </p:cNvPr>
              <p:cNvSpPr txBox="1"/>
              <p:nvPr/>
            </p:nvSpPr>
            <p:spPr>
              <a:xfrm>
                <a:off x="7997445" y="2216292"/>
                <a:ext cx="923554" cy="460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승</a:t>
                </a:r>
                <a:r>
                  <a:rPr lang="en-US" altLang="ko-KR" dirty="0"/>
                  <a:t>/</a:t>
                </a:r>
                <a:r>
                  <a:rPr lang="ko-KR" altLang="en-US" dirty="0"/>
                  <a:t>패</a:t>
                </a: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B27D441A-BAFB-16CA-EB81-232B637AA7B6}"/>
                  </a:ext>
                </a:extLst>
              </p:cNvPr>
              <p:cNvSpPr/>
              <p:nvPr/>
            </p:nvSpPr>
            <p:spPr>
              <a:xfrm>
                <a:off x="2138239" y="1894681"/>
                <a:ext cx="1198315" cy="100760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ysClr val="windowText" lastClr="000000"/>
                    </a:solidFill>
                  </a:rPr>
                  <a:t>0000-00-00</a:t>
                </a: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B77E1E3D-1DAF-7674-3C06-CD9149E43379}"/>
                  </a:ext>
                </a:extLst>
              </p:cNvPr>
              <p:cNvSpPr/>
              <p:nvPr/>
            </p:nvSpPr>
            <p:spPr>
              <a:xfrm>
                <a:off x="3306650" y="1894680"/>
                <a:ext cx="3030649" cy="100760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ysClr val="windowText" lastClr="000000"/>
                    </a:solidFill>
                  </a:rPr>
                  <a:t>팀 이름    </a:t>
                </a:r>
                <a:r>
                  <a:rPr lang="en-US" altLang="ko-KR" sz="2400" b="1" dirty="0">
                    <a:solidFill>
                      <a:sysClr val="windowText" lastClr="000000"/>
                    </a:solidFill>
                  </a:rPr>
                  <a:t>:</a:t>
                </a:r>
                <a:r>
                  <a:rPr lang="en-US" altLang="ko-KR" dirty="0">
                    <a:solidFill>
                      <a:sysClr val="windowText" lastClr="000000"/>
                    </a:solidFill>
                  </a:rPr>
                  <a:t>    </a:t>
                </a:r>
                <a:r>
                  <a:rPr lang="ko-KR" altLang="en-US" dirty="0">
                    <a:solidFill>
                      <a:sysClr val="windowText" lastClr="000000"/>
                    </a:solidFill>
                  </a:rPr>
                  <a:t>팀 이름</a:t>
                </a:r>
                <a:endParaRPr lang="en-US" altLang="ko-KR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AE866386-85D1-0461-5130-6158EA22D8F4}"/>
                </a:ext>
              </a:extLst>
            </p:cNvPr>
            <p:cNvSpPr/>
            <p:nvPr/>
          </p:nvSpPr>
          <p:spPr>
            <a:xfrm>
              <a:off x="6337300" y="4275441"/>
              <a:ext cx="1549393" cy="80864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</a:rPr>
                <a:t>장소</a:t>
              </a:r>
              <a:endParaRPr lang="en-US" altLang="ko-KR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EF1A7045-4AD7-64FD-7636-A6457F7660E4}"/>
              </a:ext>
            </a:extLst>
          </p:cNvPr>
          <p:cNvGrpSpPr/>
          <p:nvPr/>
        </p:nvGrpSpPr>
        <p:grpSpPr>
          <a:xfrm>
            <a:off x="2138239" y="5078839"/>
            <a:ext cx="6782760" cy="816511"/>
            <a:chOff x="2138239" y="5078839"/>
            <a:chExt cx="6782760" cy="816511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A501304B-F0CD-03BE-DD0B-203E4DF29114}"/>
                </a:ext>
              </a:extLst>
            </p:cNvPr>
            <p:cNvGrpSpPr/>
            <p:nvPr/>
          </p:nvGrpSpPr>
          <p:grpSpPr>
            <a:xfrm>
              <a:off x="2138239" y="5083245"/>
              <a:ext cx="6782760" cy="812105"/>
              <a:chOff x="2138239" y="1894680"/>
              <a:chExt cx="6782760" cy="1011913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EC828E42-24EE-7EC9-0771-1A10FC5E789C}"/>
                  </a:ext>
                </a:extLst>
              </p:cNvPr>
              <p:cNvSpPr/>
              <p:nvPr/>
            </p:nvSpPr>
            <p:spPr>
              <a:xfrm>
                <a:off x="2142753" y="1894680"/>
                <a:ext cx="6667494" cy="101191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847459A-4C59-4599-B566-AFC290201CB9}"/>
                  </a:ext>
                </a:extLst>
              </p:cNvPr>
              <p:cNvSpPr txBox="1"/>
              <p:nvPr/>
            </p:nvSpPr>
            <p:spPr>
              <a:xfrm>
                <a:off x="7997445" y="2216292"/>
                <a:ext cx="923554" cy="460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승</a:t>
                </a:r>
                <a:r>
                  <a:rPr lang="en-US" altLang="ko-KR" dirty="0"/>
                  <a:t>/</a:t>
                </a:r>
                <a:r>
                  <a:rPr lang="ko-KR" altLang="en-US" dirty="0"/>
                  <a:t>패</a:t>
                </a: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8824EEF5-8A24-B8DB-10A5-DA32A265A8B4}"/>
                  </a:ext>
                </a:extLst>
              </p:cNvPr>
              <p:cNvSpPr/>
              <p:nvPr/>
            </p:nvSpPr>
            <p:spPr>
              <a:xfrm>
                <a:off x="2138239" y="1894681"/>
                <a:ext cx="1198315" cy="100760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ysClr val="windowText" lastClr="000000"/>
                    </a:solidFill>
                  </a:rPr>
                  <a:t>0000-00-00</a:t>
                </a: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AF8EA764-9B04-F7DA-8C7E-F084CBCC850F}"/>
                  </a:ext>
                </a:extLst>
              </p:cNvPr>
              <p:cNvSpPr/>
              <p:nvPr/>
            </p:nvSpPr>
            <p:spPr>
              <a:xfrm>
                <a:off x="3306650" y="1894680"/>
                <a:ext cx="3030649" cy="100760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ysClr val="windowText" lastClr="000000"/>
                    </a:solidFill>
                  </a:rPr>
                  <a:t>팀 이름    </a:t>
                </a:r>
                <a:r>
                  <a:rPr lang="en-US" altLang="ko-KR" sz="2400" b="1" dirty="0">
                    <a:solidFill>
                      <a:sysClr val="windowText" lastClr="000000"/>
                    </a:solidFill>
                  </a:rPr>
                  <a:t>:</a:t>
                </a:r>
                <a:r>
                  <a:rPr lang="en-US" altLang="ko-KR" dirty="0">
                    <a:solidFill>
                      <a:sysClr val="windowText" lastClr="000000"/>
                    </a:solidFill>
                  </a:rPr>
                  <a:t>    </a:t>
                </a:r>
                <a:r>
                  <a:rPr lang="ko-KR" altLang="en-US" dirty="0">
                    <a:solidFill>
                      <a:sysClr val="windowText" lastClr="000000"/>
                    </a:solidFill>
                  </a:rPr>
                  <a:t>팀 이름</a:t>
                </a:r>
                <a:endParaRPr lang="en-US" altLang="ko-KR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FC2DD4C3-4D88-8560-0FBD-69325782E412}"/>
                </a:ext>
              </a:extLst>
            </p:cNvPr>
            <p:cNvSpPr/>
            <p:nvPr/>
          </p:nvSpPr>
          <p:spPr>
            <a:xfrm>
              <a:off x="6337300" y="5078839"/>
              <a:ext cx="1549393" cy="80864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</a:rPr>
                <a:t>장소</a:t>
              </a:r>
              <a:endParaRPr lang="en-US" altLang="ko-KR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E9DDCAF-220C-27F9-C582-BADB9D03A8A4}"/>
              </a:ext>
            </a:extLst>
          </p:cNvPr>
          <p:cNvSpPr/>
          <p:nvPr/>
        </p:nvSpPr>
        <p:spPr>
          <a:xfrm>
            <a:off x="115269" y="3253816"/>
            <a:ext cx="346588" cy="3495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D2D9A98-D012-94DE-518F-45A2DC252D00}"/>
              </a:ext>
            </a:extLst>
          </p:cNvPr>
          <p:cNvSpPr/>
          <p:nvPr/>
        </p:nvSpPr>
        <p:spPr>
          <a:xfrm>
            <a:off x="2138239" y="2231330"/>
            <a:ext cx="346588" cy="3495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4B6FFA3-4049-7A83-FEFC-91917C587A23}"/>
              </a:ext>
            </a:extLst>
          </p:cNvPr>
          <p:cNvSpPr txBox="1"/>
          <p:nvPr/>
        </p:nvSpPr>
        <p:spPr>
          <a:xfrm>
            <a:off x="9080498" y="403466"/>
            <a:ext cx="3111501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위 설명과 동일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자신이 참여했던 경기 기록들 날짜 기준 내림차순 리스트로 출력</a:t>
            </a:r>
            <a:endParaRPr lang="en-US" altLang="ko-KR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4B29770-09A4-9FD7-46A0-4B3531D08526}"/>
              </a:ext>
            </a:extLst>
          </p:cNvPr>
          <p:cNvSpPr txBox="1"/>
          <p:nvPr/>
        </p:nvSpPr>
        <p:spPr>
          <a:xfrm>
            <a:off x="553964" y="5865542"/>
            <a:ext cx="1198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회원 탈퇴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BBA767-49CD-BE9F-B65F-2D675517A98A}"/>
              </a:ext>
            </a:extLst>
          </p:cNvPr>
          <p:cNvSpPr txBox="1"/>
          <p:nvPr/>
        </p:nvSpPr>
        <p:spPr>
          <a:xfrm>
            <a:off x="150196" y="1901822"/>
            <a:ext cx="17052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마이페이지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경기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결과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정보 수정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41032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138B93-A49C-F5C7-DFF1-C2DC0F4907F7}"/>
              </a:ext>
            </a:extLst>
          </p:cNvPr>
          <p:cNvSpPr txBox="1"/>
          <p:nvPr/>
        </p:nvSpPr>
        <p:spPr>
          <a:xfrm>
            <a:off x="101600" y="25400"/>
            <a:ext cx="4208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일반회원</a:t>
            </a:r>
            <a:r>
              <a:rPr lang="en-US" altLang="ko-KR" dirty="0"/>
              <a:t>-</a:t>
            </a:r>
            <a:r>
              <a:rPr lang="ko-KR" altLang="en-US" dirty="0"/>
              <a:t>마이페이지</a:t>
            </a:r>
            <a:r>
              <a:rPr lang="en-US" altLang="ko-KR" dirty="0"/>
              <a:t>-</a:t>
            </a:r>
            <a:r>
              <a:rPr lang="ko-KR" altLang="en-US" dirty="0"/>
              <a:t>정보수정</a:t>
            </a:r>
            <a:r>
              <a:rPr lang="en-US" altLang="ko-KR" dirty="0"/>
              <a:t>(</a:t>
            </a:r>
            <a:r>
              <a:rPr lang="ko-KR" altLang="en-US" dirty="0"/>
              <a:t>최연희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D091B2-FB79-B15F-AE9A-6F3539EB4058}"/>
              </a:ext>
            </a:extLst>
          </p:cNvPr>
          <p:cNvSpPr/>
          <p:nvPr/>
        </p:nvSpPr>
        <p:spPr>
          <a:xfrm rot="5400000">
            <a:off x="-2057400" y="2451100"/>
            <a:ext cx="6108700" cy="19939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A2D2E3-5029-7684-40D1-C34F024B51C2}"/>
              </a:ext>
            </a:extLst>
          </p:cNvPr>
          <p:cNvSpPr/>
          <p:nvPr/>
        </p:nvSpPr>
        <p:spPr>
          <a:xfrm>
            <a:off x="0" y="65024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6CC169-09D2-075F-93B1-FDFA4F7C8C80}"/>
              </a:ext>
            </a:extLst>
          </p:cNvPr>
          <p:cNvSpPr txBox="1"/>
          <p:nvPr/>
        </p:nvSpPr>
        <p:spPr>
          <a:xfrm>
            <a:off x="2138239" y="1219200"/>
            <a:ext cx="2687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/>
              <a:t>회원 정보 수정</a:t>
            </a:r>
            <a:endParaRPr lang="ko-KR" altLang="en-US" sz="2400" b="1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767C53E-1357-B325-FD00-9C03B14C6615}"/>
              </a:ext>
            </a:extLst>
          </p:cNvPr>
          <p:cNvCxnSpPr>
            <a:cxnSpLocks/>
          </p:cNvCxnSpPr>
          <p:nvPr/>
        </p:nvCxnSpPr>
        <p:spPr>
          <a:xfrm>
            <a:off x="1981199" y="1894680"/>
            <a:ext cx="7099299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E9DDCAF-220C-27F9-C582-BADB9D03A8A4}"/>
              </a:ext>
            </a:extLst>
          </p:cNvPr>
          <p:cNvSpPr/>
          <p:nvPr/>
        </p:nvSpPr>
        <p:spPr>
          <a:xfrm>
            <a:off x="207376" y="1769947"/>
            <a:ext cx="346588" cy="3495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2177B4-8608-E4C7-DA40-D4D5E64FDE44}"/>
              </a:ext>
            </a:extLst>
          </p:cNvPr>
          <p:cNvSpPr txBox="1"/>
          <p:nvPr/>
        </p:nvSpPr>
        <p:spPr>
          <a:xfrm>
            <a:off x="553964" y="5865542"/>
            <a:ext cx="1198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회원 탈퇴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EB5A117-84B7-8440-DAD3-E5EE2293BB0E}"/>
              </a:ext>
            </a:extLst>
          </p:cNvPr>
          <p:cNvGrpSpPr/>
          <p:nvPr/>
        </p:nvGrpSpPr>
        <p:grpSpPr>
          <a:xfrm>
            <a:off x="4177278" y="2093712"/>
            <a:ext cx="2531566" cy="3521935"/>
            <a:chOff x="4473209" y="2012166"/>
            <a:chExt cx="2531566" cy="352193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9112CC8F-E407-566B-16DD-EC1E5781354B}"/>
                </a:ext>
              </a:extLst>
            </p:cNvPr>
            <p:cNvGrpSpPr/>
            <p:nvPr/>
          </p:nvGrpSpPr>
          <p:grpSpPr>
            <a:xfrm>
              <a:off x="4473209" y="2012166"/>
              <a:ext cx="2531566" cy="3033473"/>
              <a:chOff x="3073400" y="1432072"/>
              <a:chExt cx="3022600" cy="3542496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1CE3448D-E44F-BA5F-D118-1589A28922E7}"/>
                  </a:ext>
                </a:extLst>
              </p:cNvPr>
              <p:cNvSpPr/>
              <p:nvPr/>
            </p:nvSpPr>
            <p:spPr>
              <a:xfrm>
                <a:off x="3073400" y="1968497"/>
                <a:ext cx="3022600" cy="355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ysClr val="windowText" lastClr="000000"/>
                    </a:solidFill>
                  </a:rPr>
                  <a:t>이름</a:t>
                </a:r>
                <a:endParaRPr lang="en-US" altLang="ko-KR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183BEF-6599-2DA6-BDD8-AD13F2D8D2CE}"/>
                  </a:ext>
                </a:extLst>
              </p:cNvPr>
              <p:cNvSpPr/>
              <p:nvPr/>
            </p:nvSpPr>
            <p:spPr>
              <a:xfrm>
                <a:off x="3073400" y="2491717"/>
                <a:ext cx="3022600" cy="355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ysClr val="windowText" lastClr="000000"/>
                    </a:solidFill>
                  </a:rPr>
                  <a:t>생년월일</a:t>
                </a:r>
                <a:endParaRPr lang="en-US" altLang="ko-KR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B13182D-C079-A792-C879-B5442931269E}"/>
                  </a:ext>
                </a:extLst>
              </p:cNvPr>
              <p:cNvSpPr/>
              <p:nvPr/>
            </p:nvSpPr>
            <p:spPr>
              <a:xfrm>
                <a:off x="3073400" y="3025117"/>
                <a:ext cx="3022600" cy="355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ysClr val="windowText" lastClr="000000"/>
                    </a:solidFill>
                  </a:rPr>
                  <a:t>이메일</a:t>
                </a:r>
                <a:endParaRPr lang="en-US" altLang="ko-KR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22FF3B58-A92D-B02E-EA69-DD6FBF4FB491}"/>
                  </a:ext>
                </a:extLst>
              </p:cNvPr>
              <p:cNvSpPr/>
              <p:nvPr/>
            </p:nvSpPr>
            <p:spPr>
              <a:xfrm>
                <a:off x="3073400" y="3552168"/>
                <a:ext cx="3022600" cy="355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ysClr val="windowText" lastClr="000000"/>
                    </a:solidFill>
                  </a:rPr>
                  <a:t>핸드폰</a:t>
                </a:r>
                <a:endParaRPr lang="en-US" altLang="ko-KR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4CA4CF2-0374-75D7-DEE9-0C819B054647}"/>
                  </a:ext>
                </a:extLst>
              </p:cNvPr>
              <p:cNvSpPr/>
              <p:nvPr/>
            </p:nvSpPr>
            <p:spPr>
              <a:xfrm>
                <a:off x="3073400" y="4085568"/>
                <a:ext cx="3022600" cy="355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ysClr val="windowText" lastClr="000000"/>
                    </a:solidFill>
                  </a:rPr>
                  <a:t>아이디</a:t>
                </a:r>
                <a:endParaRPr lang="en-US" altLang="ko-KR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86385ADC-552A-2EE8-A5DF-1BB46EA8B3D8}"/>
                  </a:ext>
                </a:extLst>
              </p:cNvPr>
              <p:cNvSpPr/>
              <p:nvPr/>
            </p:nvSpPr>
            <p:spPr>
              <a:xfrm>
                <a:off x="3073400" y="4618968"/>
                <a:ext cx="3022600" cy="355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ysClr val="windowText" lastClr="000000"/>
                    </a:solidFill>
                  </a:rPr>
                  <a:t>비밀번호</a:t>
                </a:r>
                <a:endParaRPr lang="en-US" altLang="ko-KR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DB4D9F99-0E6C-1B08-7793-3B7B0B52D085}"/>
                  </a:ext>
                </a:extLst>
              </p:cNvPr>
              <p:cNvSpPr/>
              <p:nvPr/>
            </p:nvSpPr>
            <p:spPr>
              <a:xfrm>
                <a:off x="3073400" y="1432072"/>
                <a:ext cx="3022600" cy="355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ysClr val="windowText" lastClr="000000"/>
                    </a:solidFill>
                  </a:rPr>
                  <a:t>닉네임</a:t>
                </a:r>
                <a:endParaRPr lang="en-US" altLang="ko-KR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A267741-7C42-6E6C-E663-FDE6F345406C}"/>
                </a:ext>
              </a:extLst>
            </p:cNvPr>
            <p:cNvSpPr/>
            <p:nvPr/>
          </p:nvSpPr>
          <p:spPr>
            <a:xfrm>
              <a:off x="4473209" y="5229597"/>
              <a:ext cx="2531566" cy="30450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</a:rPr>
                <a:t>비밀번호 확인</a:t>
              </a:r>
              <a:endParaRPr lang="en-US" altLang="ko-KR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59ABDCE-F90E-244F-4BBD-F0BE91FFC3ED}"/>
              </a:ext>
            </a:extLst>
          </p:cNvPr>
          <p:cNvSpPr/>
          <p:nvPr/>
        </p:nvSpPr>
        <p:spPr>
          <a:xfrm>
            <a:off x="5717754" y="5787893"/>
            <a:ext cx="991090" cy="3101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취소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7DC8F62-5CA8-6C9C-34A1-808D3B65C07A}"/>
              </a:ext>
            </a:extLst>
          </p:cNvPr>
          <p:cNvSpPr/>
          <p:nvPr/>
        </p:nvSpPr>
        <p:spPr>
          <a:xfrm>
            <a:off x="4177278" y="5787893"/>
            <a:ext cx="991090" cy="3101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확인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41FDFC-EA32-B578-DD12-DD02CE4A5FCA}"/>
              </a:ext>
            </a:extLst>
          </p:cNvPr>
          <p:cNvSpPr txBox="1"/>
          <p:nvPr/>
        </p:nvSpPr>
        <p:spPr>
          <a:xfrm>
            <a:off x="9067800" y="391889"/>
            <a:ext cx="3124200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ko-KR" altLang="en-US" dirty="0"/>
              <a:t>위 설명과 동일</a:t>
            </a:r>
            <a:endParaRPr lang="en-US" altLang="ko-KR" dirty="0"/>
          </a:p>
          <a:p>
            <a:pPr marL="342900" indent="-342900" algn="just">
              <a:lnSpc>
                <a:spcPct val="150000"/>
              </a:lnSpc>
              <a:buAutoNum type="arabicPeriod"/>
            </a:pPr>
            <a:endParaRPr lang="en-US" altLang="ko-KR" dirty="0"/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ko-KR" altLang="en-US" dirty="0"/>
              <a:t>비밀번호 확인을 통하여 현재 비밀번호와 일치 시 회원 정보 수정 가능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D9E96A-7221-5F20-3CEC-37671FD68C06}"/>
              </a:ext>
            </a:extLst>
          </p:cNvPr>
          <p:cNvSpPr txBox="1"/>
          <p:nvPr/>
        </p:nvSpPr>
        <p:spPr>
          <a:xfrm>
            <a:off x="150196" y="1901822"/>
            <a:ext cx="17052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마이페이지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경기</a:t>
            </a:r>
            <a:r>
              <a:rPr lang="en-US" altLang="ko-KR" dirty="0"/>
              <a:t> </a:t>
            </a:r>
            <a:r>
              <a:rPr lang="ko-KR" altLang="en-US" dirty="0"/>
              <a:t>결과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정보 수정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7AD23D8-2D51-FBB9-EFF2-89EB54983CFC}"/>
              </a:ext>
            </a:extLst>
          </p:cNvPr>
          <p:cNvSpPr/>
          <p:nvPr/>
        </p:nvSpPr>
        <p:spPr>
          <a:xfrm>
            <a:off x="3659680" y="5289213"/>
            <a:ext cx="346588" cy="3495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64484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415F03-58E1-5760-DD3F-382D40EE352D}"/>
              </a:ext>
            </a:extLst>
          </p:cNvPr>
          <p:cNvSpPr/>
          <p:nvPr/>
        </p:nvSpPr>
        <p:spPr>
          <a:xfrm>
            <a:off x="0" y="393700"/>
            <a:ext cx="9067800" cy="59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A580FD3-F29D-0A6E-7C0A-08012008ACD5}"/>
              </a:ext>
            </a:extLst>
          </p:cNvPr>
          <p:cNvSpPr/>
          <p:nvPr/>
        </p:nvSpPr>
        <p:spPr>
          <a:xfrm>
            <a:off x="3073400" y="393700"/>
            <a:ext cx="3022600" cy="59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로고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B5AC24-9A0F-7084-88D6-7EB0804BBD61}"/>
              </a:ext>
            </a:extLst>
          </p:cNvPr>
          <p:cNvSpPr/>
          <p:nvPr/>
        </p:nvSpPr>
        <p:spPr>
          <a:xfrm>
            <a:off x="6096000" y="685800"/>
            <a:ext cx="2971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dirty="0">
                <a:solidFill>
                  <a:sysClr val="windowText" lastClr="000000"/>
                </a:solidFill>
              </a:rPr>
              <a:t>로그인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|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회원가입  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C72EE8-D50B-5C29-9C5E-ADC31897DC30}"/>
              </a:ext>
            </a:extLst>
          </p:cNvPr>
          <p:cNvSpPr/>
          <p:nvPr/>
        </p:nvSpPr>
        <p:spPr>
          <a:xfrm>
            <a:off x="0" y="65024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CC16F73-C81D-EA92-2351-0C0C14737A99}"/>
              </a:ext>
            </a:extLst>
          </p:cNvPr>
          <p:cNvSpPr/>
          <p:nvPr/>
        </p:nvSpPr>
        <p:spPr>
          <a:xfrm>
            <a:off x="0" y="990600"/>
            <a:ext cx="9067800" cy="5511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696523-52A6-15FA-2528-BD354BF0A894}"/>
              </a:ext>
            </a:extLst>
          </p:cNvPr>
          <p:cNvSpPr txBox="1"/>
          <p:nvPr/>
        </p:nvSpPr>
        <p:spPr>
          <a:xfrm>
            <a:off x="3825020" y="116205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회원가입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8A6E5C-15C8-F6B0-0061-219970CE1485}"/>
              </a:ext>
            </a:extLst>
          </p:cNvPr>
          <p:cNvSpPr txBox="1"/>
          <p:nvPr/>
        </p:nvSpPr>
        <p:spPr>
          <a:xfrm>
            <a:off x="101600" y="0"/>
            <a:ext cx="2093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회원가입</a:t>
            </a:r>
            <a:r>
              <a:rPr lang="en-US" altLang="ko-KR" dirty="0"/>
              <a:t> [</a:t>
            </a:r>
            <a:r>
              <a:rPr lang="ko-KR" altLang="en-US" dirty="0"/>
              <a:t>문주영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E689A87-7FE3-9122-139A-41CD4796D580}"/>
              </a:ext>
            </a:extLst>
          </p:cNvPr>
          <p:cNvSpPr txBox="1"/>
          <p:nvPr/>
        </p:nvSpPr>
        <p:spPr>
          <a:xfrm>
            <a:off x="9067800" y="393700"/>
            <a:ext cx="311356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일반회원</a:t>
            </a:r>
            <a:r>
              <a:rPr lang="en-US" altLang="ko-KR" sz="1200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sz="1200" dirty="0"/>
              <a:t>이름 입력</a:t>
            </a: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200" dirty="0"/>
              <a:t>생년월일 </a:t>
            </a:r>
            <a:r>
              <a:rPr lang="en-US" altLang="ko-KR" sz="1200" dirty="0"/>
              <a:t>8</a:t>
            </a:r>
            <a:r>
              <a:rPr lang="ko-KR" altLang="en-US" sz="1200" dirty="0"/>
              <a:t>자리 입력</a:t>
            </a:r>
            <a:endParaRPr lang="en-US" altLang="ko-KR" sz="1200" dirty="0"/>
          </a:p>
          <a:p>
            <a:pPr marL="342900" indent="-342900">
              <a:buAutoNum type="arabicPeriod"/>
            </a:pPr>
            <a:r>
              <a:rPr lang="en-US" altLang="ko-KR" sz="1200" dirty="0"/>
              <a:t>Select</a:t>
            </a:r>
            <a:r>
              <a:rPr lang="ko-KR" altLang="en-US" sz="1200" dirty="0"/>
              <a:t>박스로 광역 지자체 선택</a:t>
            </a: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200" dirty="0"/>
              <a:t>이메일 입력</a:t>
            </a: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200" dirty="0"/>
              <a:t>핸드폰번호 하이픈</a:t>
            </a:r>
            <a:r>
              <a:rPr lang="en-US" altLang="ko-KR" sz="1200" dirty="0"/>
              <a:t>(-) </a:t>
            </a:r>
            <a:r>
              <a:rPr lang="ko-KR" altLang="en-US" sz="1200" dirty="0"/>
              <a:t>없이 </a:t>
            </a:r>
            <a:r>
              <a:rPr lang="en-US" altLang="ko-KR" sz="1200" dirty="0"/>
              <a:t>11</a:t>
            </a:r>
            <a:r>
              <a:rPr lang="ko-KR" altLang="en-US" sz="1200" dirty="0"/>
              <a:t>자리로 입력 </a:t>
            </a: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200" dirty="0"/>
              <a:t>아이디 입력 </a:t>
            </a:r>
            <a:r>
              <a:rPr lang="en-US" altLang="ko-KR" sz="1200" dirty="0"/>
              <a:t>, </a:t>
            </a:r>
            <a:r>
              <a:rPr lang="ko-KR" altLang="en-US" sz="1200" dirty="0"/>
              <a:t>영문</a:t>
            </a:r>
            <a:r>
              <a:rPr lang="en-US" altLang="ko-KR" sz="1200" dirty="0"/>
              <a:t>,</a:t>
            </a:r>
            <a:r>
              <a:rPr lang="ko-KR" altLang="en-US" sz="1200" dirty="0"/>
              <a:t> 숫자만 사용하여 </a:t>
            </a:r>
            <a:r>
              <a:rPr lang="en-US" altLang="ko-KR" sz="1200" dirty="0"/>
              <a:t>12</a:t>
            </a:r>
            <a:r>
              <a:rPr lang="ko-KR" altLang="en-US" sz="1200" dirty="0"/>
              <a:t>글자 이내로 작성                                             </a:t>
            </a:r>
            <a:endParaRPr lang="en-US" altLang="ko-KR" sz="1200" dirty="0"/>
          </a:p>
          <a:p>
            <a:pPr marL="342900" indent="-342900">
              <a:buFontTx/>
              <a:buAutoNum type="arabicPeriod"/>
            </a:pPr>
            <a:r>
              <a:rPr lang="ko-KR" altLang="en-US" sz="1200" dirty="0"/>
              <a:t>중복확인 버튼 클릭 시 아이디 중복 확인</a:t>
            </a:r>
            <a:endParaRPr lang="en-US" altLang="ko-KR" sz="1200" dirty="0"/>
          </a:p>
          <a:p>
            <a:pPr marL="342900" indent="-342900">
              <a:buFontTx/>
              <a:buAutoNum type="arabicPeriod"/>
            </a:pPr>
            <a:r>
              <a:rPr lang="ko-KR" altLang="en-US" sz="1200" dirty="0"/>
              <a:t>비밀번호 입력</a:t>
            </a:r>
            <a:r>
              <a:rPr lang="en-US" altLang="ko-KR" sz="1200" dirty="0"/>
              <a:t>, </a:t>
            </a:r>
            <a:r>
              <a:rPr lang="ko-KR" altLang="en-US" sz="1200" dirty="0"/>
              <a:t>영문</a:t>
            </a:r>
            <a:r>
              <a:rPr lang="en-US" altLang="ko-KR" sz="1200" dirty="0"/>
              <a:t>, </a:t>
            </a:r>
            <a:r>
              <a:rPr lang="ko-KR" altLang="en-US" sz="1200" dirty="0"/>
              <a:t>숫자</a:t>
            </a:r>
            <a:r>
              <a:rPr lang="en-US" altLang="ko-KR" sz="1200" dirty="0"/>
              <a:t>, </a:t>
            </a:r>
            <a:r>
              <a:rPr lang="ko-KR" altLang="en-US" sz="1200" dirty="0"/>
              <a:t>특수문자 사용하여 </a:t>
            </a:r>
            <a:r>
              <a:rPr lang="en-US" altLang="ko-KR" sz="1200" dirty="0"/>
              <a:t>9</a:t>
            </a:r>
            <a:r>
              <a:rPr lang="ko-KR" altLang="en-US" sz="1200" dirty="0"/>
              <a:t>글자 이상 </a:t>
            </a:r>
            <a:r>
              <a:rPr lang="en-US" altLang="ko-KR" sz="1200" dirty="0"/>
              <a:t>20</a:t>
            </a:r>
            <a:r>
              <a:rPr lang="ko-KR" altLang="en-US" sz="1200" dirty="0"/>
              <a:t>글자 이내로 작성</a:t>
            </a:r>
            <a:endParaRPr lang="en-US" altLang="ko-KR" sz="1200" dirty="0"/>
          </a:p>
          <a:p>
            <a:pPr marL="342900" indent="-342900">
              <a:buFontTx/>
              <a:buAutoNum type="arabicPeriod"/>
            </a:pPr>
            <a:r>
              <a:rPr lang="ko-KR" altLang="en-US" sz="1200" dirty="0"/>
              <a:t>비밀번호 확인 입력</a:t>
            </a:r>
            <a:endParaRPr lang="en-US" altLang="ko-KR" sz="1200" dirty="0"/>
          </a:p>
          <a:p>
            <a:pPr marL="342900" indent="-342900">
              <a:buFontTx/>
              <a:buAutoNum type="arabicPeriod"/>
            </a:pPr>
            <a:r>
              <a:rPr lang="ko-KR" altLang="en-US" sz="1200" dirty="0"/>
              <a:t>가입 클릭 시 가입 </a:t>
            </a:r>
            <a:r>
              <a:rPr lang="en-US" altLang="ko-KR" sz="1200" dirty="0"/>
              <a:t>/ </a:t>
            </a:r>
            <a:r>
              <a:rPr lang="ko-KR" altLang="en-US" sz="1200" dirty="0"/>
              <a:t>비밀번호</a:t>
            </a:r>
            <a:r>
              <a:rPr lang="en-US" altLang="ko-KR" sz="1200" dirty="0"/>
              <a:t>, </a:t>
            </a:r>
            <a:r>
              <a:rPr lang="ko-KR" altLang="en-US" sz="1200" dirty="0"/>
              <a:t>비밀번호 확인 입력 값 다를 시 메시지창</a:t>
            </a:r>
            <a:r>
              <a:rPr lang="en-US" altLang="ko-KR" sz="1200" dirty="0"/>
              <a:t>(alert) </a:t>
            </a:r>
            <a:r>
              <a:rPr lang="ko-KR" altLang="en-US" sz="1200" dirty="0"/>
              <a:t>띄우기            </a:t>
            </a:r>
            <a:r>
              <a:rPr lang="en-US" altLang="ko-KR" sz="1200" dirty="0"/>
              <a:t>- </a:t>
            </a:r>
            <a:r>
              <a:rPr lang="ko-KR" altLang="en-US" sz="1200" dirty="0"/>
              <a:t>가입 완료 후 로그인 페이지로 이동</a:t>
            </a:r>
            <a:endParaRPr lang="en-US" altLang="ko-KR" sz="1200" dirty="0"/>
          </a:p>
          <a:p>
            <a:pPr marL="342900" indent="-342900">
              <a:buFontTx/>
              <a:buAutoNum type="arabicPeriod"/>
            </a:pPr>
            <a:r>
              <a:rPr lang="ko-KR" altLang="en-US" sz="1200" dirty="0"/>
              <a:t>취소 클릭 시 로그인 페이지로 이동</a:t>
            </a:r>
            <a:endParaRPr lang="en-US" altLang="ko-KR" sz="1200" dirty="0"/>
          </a:p>
          <a:p>
            <a:pPr marL="342900" indent="-342900">
              <a:buAutoNum type="arabicPeriod"/>
            </a:pPr>
            <a:endParaRPr lang="en-US" altLang="ko-KR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2DB1BF-5907-48F5-57CF-7A4B0298AEAA}"/>
              </a:ext>
            </a:extLst>
          </p:cNvPr>
          <p:cNvSpPr txBox="1"/>
          <p:nvPr/>
        </p:nvSpPr>
        <p:spPr>
          <a:xfrm>
            <a:off x="101600" y="1098809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배경에 축구 사진</a:t>
            </a: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55520880-2182-EB65-F0FE-1DBAE8C1FBB1}"/>
              </a:ext>
            </a:extLst>
          </p:cNvPr>
          <p:cNvSpPr/>
          <p:nvPr/>
        </p:nvSpPr>
        <p:spPr>
          <a:xfrm>
            <a:off x="2633551" y="1685275"/>
            <a:ext cx="3940935" cy="4461524"/>
          </a:xfrm>
          <a:custGeom>
            <a:avLst/>
            <a:gdLst>
              <a:gd name="connsiteX0" fmla="*/ 0 w 3940935"/>
              <a:gd name="connsiteY0" fmla="*/ 0 h 4461524"/>
              <a:gd name="connsiteX1" fmla="*/ 2000582 w 3940935"/>
              <a:gd name="connsiteY1" fmla="*/ 0 h 4461524"/>
              <a:gd name="connsiteX2" fmla="*/ 2000582 w 3940935"/>
              <a:gd name="connsiteY2" fmla="*/ 375344 h 4461524"/>
              <a:gd name="connsiteX3" fmla="*/ 3940935 w 3940935"/>
              <a:gd name="connsiteY3" fmla="*/ 375344 h 4461524"/>
              <a:gd name="connsiteX4" fmla="*/ 3940935 w 3940935"/>
              <a:gd name="connsiteY4" fmla="*/ 4461524 h 4461524"/>
              <a:gd name="connsiteX5" fmla="*/ 0 w 3940935"/>
              <a:gd name="connsiteY5" fmla="*/ 4461524 h 4461524"/>
              <a:gd name="connsiteX6" fmla="*/ 0 w 3940935"/>
              <a:gd name="connsiteY6" fmla="*/ 379765 h 4461524"/>
              <a:gd name="connsiteX7" fmla="*/ 0 w 3940935"/>
              <a:gd name="connsiteY7" fmla="*/ 375344 h 4461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40935" h="4461524">
                <a:moveTo>
                  <a:pt x="0" y="0"/>
                </a:moveTo>
                <a:lnTo>
                  <a:pt x="2000582" y="0"/>
                </a:lnTo>
                <a:lnTo>
                  <a:pt x="2000582" y="375344"/>
                </a:lnTo>
                <a:lnTo>
                  <a:pt x="3940935" y="375344"/>
                </a:lnTo>
                <a:lnTo>
                  <a:pt x="3940935" y="4461524"/>
                </a:lnTo>
                <a:lnTo>
                  <a:pt x="0" y="4461524"/>
                </a:lnTo>
                <a:lnTo>
                  <a:pt x="0" y="379765"/>
                </a:lnTo>
                <a:lnTo>
                  <a:pt x="0" y="37534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23B7C23-9508-47DD-46E3-2C05A308A2C1}"/>
              </a:ext>
            </a:extLst>
          </p:cNvPr>
          <p:cNvSpPr/>
          <p:nvPr/>
        </p:nvSpPr>
        <p:spPr>
          <a:xfrm>
            <a:off x="4610429" y="1685276"/>
            <a:ext cx="1963999" cy="3797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9474E9-CCEB-BAB9-75E5-C5AA16EEA61B}"/>
              </a:ext>
            </a:extLst>
          </p:cNvPr>
          <p:cNvSpPr txBox="1"/>
          <p:nvPr/>
        </p:nvSpPr>
        <p:spPr>
          <a:xfrm>
            <a:off x="3103400" y="17258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일반회원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30FA6B3-C74F-33C2-8936-7762DED954B7}"/>
              </a:ext>
            </a:extLst>
          </p:cNvPr>
          <p:cNvSpPr/>
          <p:nvPr/>
        </p:nvSpPr>
        <p:spPr>
          <a:xfrm>
            <a:off x="3092981" y="2702093"/>
            <a:ext cx="3022600" cy="2235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이름</a:t>
            </a:r>
            <a:endParaRPr lang="en-US" altLang="ko-KR" sz="1400" dirty="0">
              <a:solidFill>
                <a:sysClr val="windowText" lastClr="000000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0F11626-4920-D331-10B2-25A04F142456}"/>
              </a:ext>
            </a:extLst>
          </p:cNvPr>
          <p:cNvSpPr/>
          <p:nvPr/>
        </p:nvSpPr>
        <p:spPr>
          <a:xfrm>
            <a:off x="3092981" y="3006851"/>
            <a:ext cx="3022600" cy="2235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생년월일</a:t>
            </a:r>
            <a:endParaRPr lang="en-US" altLang="ko-KR" sz="1400" dirty="0">
              <a:solidFill>
                <a:sysClr val="windowText" lastClr="000000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0356405-B01B-6FCD-A13E-2805DC1052E9}"/>
              </a:ext>
            </a:extLst>
          </p:cNvPr>
          <p:cNvSpPr/>
          <p:nvPr/>
        </p:nvSpPr>
        <p:spPr>
          <a:xfrm>
            <a:off x="3092981" y="3604679"/>
            <a:ext cx="3022600" cy="2235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이메일</a:t>
            </a:r>
            <a:endParaRPr lang="en-US" altLang="ko-KR" sz="1400" dirty="0">
              <a:solidFill>
                <a:sysClr val="windowText" lastClr="000000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BF6772-E3B3-6345-0B9F-3B0900CBF512}"/>
              </a:ext>
            </a:extLst>
          </p:cNvPr>
          <p:cNvSpPr/>
          <p:nvPr/>
        </p:nvSpPr>
        <p:spPr>
          <a:xfrm>
            <a:off x="3094593" y="3912344"/>
            <a:ext cx="3022600" cy="2235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핸드폰</a:t>
            </a:r>
            <a:endParaRPr lang="en-US" altLang="ko-KR" sz="1400" dirty="0">
              <a:solidFill>
                <a:sysClr val="windowText" lastClr="000000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ECD9AB0-E139-4832-6C3A-3758968D15C6}"/>
              </a:ext>
            </a:extLst>
          </p:cNvPr>
          <p:cNvSpPr/>
          <p:nvPr/>
        </p:nvSpPr>
        <p:spPr>
          <a:xfrm>
            <a:off x="3092981" y="4228980"/>
            <a:ext cx="3022600" cy="2235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아이디</a:t>
            </a:r>
            <a:endParaRPr lang="en-US" altLang="ko-KR" sz="1400" dirty="0">
              <a:solidFill>
                <a:sysClr val="windowText" lastClr="00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34D54A2-31F2-FCFB-DB66-F8EE18DE6108}"/>
              </a:ext>
            </a:extLst>
          </p:cNvPr>
          <p:cNvSpPr/>
          <p:nvPr/>
        </p:nvSpPr>
        <p:spPr>
          <a:xfrm>
            <a:off x="3101120" y="4555471"/>
            <a:ext cx="3022600" cy="2235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비밀번호</a:t>
            </a:r>
            <a:endParaRPr lang="en-US" altLang="ko-KR" sz="1400" dirty="0">
              <a:solidFill>
                <a:sysClr val="windowText" lastClr="000000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5B8D530-19AD-67B1-F218-320CFE24F0B2}"/>
              </a:ext>
            </a:extLst>
          </p:cNvPr>
          <p:cNvSpPr/>
          <p:nvPr/>
        </p:nvSpPr>
        <p:spPr>
          <a:xfrm>
            <a:off x="3092981" y="3308319"/>
            <a:ext cx="3022600" cy="2235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주소</a:t>
            </a:r>
            <a:endParaRPr lang="en-US" altLang="ko-KR" sz="1400" dirty="0">
              <a:solidFill>
                <a:sysClr val="windowText" lastClr="000000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DA6A781-461A-E710-1866-432BB3FF3071}"/>
              </a:ext>
            </a:extLst>
          </p:cNvPr>
          <p:cNvSpPr/>
          <p:nvPr/>
        </p:nvSpPr>
        <p:spPr>
          <a:xfrm>
            <a:off x="5510409" y="4226556"/>
            <a:ext cx="611294" cy="2235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ysClr val="windowText" lastClr="000000"/>
                </a:solidFill>
              </a:rPr>
              <a:t>아이디 중복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4291F4E-1A84-B8DA-B2E2-1759483B6DAF}"/>
              </a:ext>
            </a:extLst>
          </p:cNvPr>
          <p:cNvSpPr/>
          <p:nvPr/>
        </p:nvSpPr>
        <p:spPr>
          <a:xfrm>
            <a:off x="3101120" y="4870509"/>
            <a:ext cx="3022600" cy="2235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비밀번호 확인</a:t>
            </a:r>
            <a:endParaRPr lang="en-US" altLang="ko-KR" sz="1400" dirty="0">
              <a:solidFill>
                <a:sysClr val="windowText" lastClr="000000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E316D83-101B-3047-7794-9B0592D10365}"/>
              </a:ext>
            </a:extLst>
          </p:cNvPr>
          <p:cNvSpPr/>
          <p:nvPr/>
        </p:nvSpPr>
        <p:spPr>
          <a:xfrm>
            <a:off x="3119398" y="5595826"/>
            <a:ext cx="1460500" cy="2223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가입</a:t>
            </a:r>
            <a:endParaRPr lang="en-US" altLang="ko-KR" sz="1400" dirty="0">
              <a:solidFill>
                <a:sysClr val="windowText" lastClr="000000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E0A904D-68E1-0032-D73F-5D7D10A62E02}"/>
              </a:ext>
            </a:extLst>
          </p:cNvPr>
          <p:cNvSpPr/>
          <p:nvPr/>
        </p:nvSpPr>
        <p:spPr>
          <a:xfrm>
            <a:off x="4681498" y="5595826"/>
            <a:ext cx="1460500" cy="2223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취소</a:t>
            </a:r>
            <a:endParaRPr lang="en-US" altLang="ko-KR" sz="1400" dirty="0">
              <a:solidFill>
                <a:sysClr val="windowText" lastClr="000000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65360DF-BF25-FB68-1A5B-7D5838FE27DF}"/>
              </a:ext>
            </a:extLst>
          </p:cNvPr>
          <p:cNvSpPr/>
          <p:nvPr/>
        </p:nvSpPr>
        <p:spPr>
          <a:xfrm>
            <a:off x="3015964" y="2647741"/>
            <a:ext cx="206868" cy="1927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7F1F285-D35E-27BC-59EB-CF9401D40628}"/>
              </a:ext>
            </a:extLst>
          </p:cNvPr>
          <p:cNvSpPr/>
          <p:nvPr/>
        </p:nvSpPr>
        <p:spPr>
          <a:xfrm>
            <a:off x="3015964" y="2955931"/>
            <a:ext cx="206868" cy="1927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1E7547F-AFE2-E118-3803-114B64BFC717}"/>
              </a:ext>
            </a:extLst>
          </p:cNvPr>
          <p:cNvSpPr/>
          <p:nvPr/>
        </p:nvSpPr>
        <p:spPr>
          <a:xfrm>
            <a:off x="3015964" y="3277346"/>
            <a:ext cx="206868" cy="1927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3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1B00D40-6AB1-A40C-2FCD-74FC6962CDFB}"/>
              </a:ext>
            </a:extLst>
          </p:cNvPr>
          <p:cNvSpPr/>
          <p:nvPr/>
        </p:nvSpPr>
        <p:spPr>
          <a:xfrm>
            <a:off x="3015964" y="3563186"/>
            <a:ext cx="206868" cy="1927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4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D86135F-2C3D-A21B-4F9D-1FE053000113}"/>
              </a:ext>
            </a:extLst>
          </p:cNvPr>
          <p:cNvSpPr/>
          <p:nvPr/>
        </p:nvSpPr>
        <p:spPr>
          <a:xfrm>
            <a:off x="3015964" y="3872130"/>
            <a:ext cx="206868" cy="1927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5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21BAA4C-EBEA-2A32-A606-FD50761AEC49}"/>
              </a:ext>
            </a:extLst>
          </p:cNvPr>
          <p:cNvSpPr/>
          <p:nvPr/>
        </p:nvSpPr>
        <p:spPr>
          <a:xfrm>
            <a:off x="3015964" y="4183270"/>
            <a:ext cx="206868" cy="1927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6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DDC0616-1A0C-D4D0-3A3A-1B098DBE6ECE}"/>
              </a:ext>
            </a:extLst>
          </p:cNvPr>
          <p:cNvSpPr/>
          <p:nvPr/>
        </p:nvSpPr>
        <p:spPr>
          <a:xfrm>
            <a:off x="3015964" y="4490929"/>
            <a:ext cx="206868" cy="1927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8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65007FB-20A4-B8D6-2BF9-C611B521CC94}"/>
              </a:ext>
            </a:extLst>
          </p:cNvPr>
          <p:cNvSpPr/>
          <p:nvPr/>
        </p:nvSpPr>
        <p:spPr>
          <a:xfrm>
            <a:off x="3015964" y="4812930"/>
            <a:ext cx="206868" cy="1927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9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785CD71-1BD2-A744-8CBC-AE6688C685F8}"/>
              </a:ext>
            </a:extLst>
          </p:cNvPr>
          <p:cNvSpPr/>
          <p:nvPr/>
        </p:nvSpPr>
        <p:spPr>
          <a:xfrm>
            <a:off x="5377551" y="4182012"/>
            <a:ext cx="206868" cy="1927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7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955AF0F-EBBC-1A7E-4B0B-CF08C8EB9E32}"/>
              </a:ext>
            </a:extLst>
          </p:cNvPr>
          <p:cNvSpPr/>
          <p:nvPr/>
        </p:nvSpPr>
        <p:spPr>
          <a:xfrm>
            <a:off x="4651439" y="5468854"/>
            <a:ext cx="272520" cy="2539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</a:rPr>
              <a:t>11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0C5A4C2-6097-0EC9-A92C-078BC0F07D71}"/>
              </a:ext>
            </a:extLst>
          </p:cNvPr>
          <p:cNvSpPr/>
          <p:nvPr/>
        </p:nvSpPr>
        <p:spPr>
          <a:xfrm>
            <a:off x="3063268" y="5476661"/>
            <a:ext cx="272520" cy="2539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</a:rPr>
              <a:t>10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5309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B3F1725-E2D6-0C8D-5FB4-186626D9C04D}"/>
              </a:ext>
            </a:extLst>
          </p:cNvPr>
          <p:cNvSpPr/>
          <p:nvPr/>
        </p:nvSpPr>
        <p:spPr>
          <a:xfrm>
            <a:off x="0" y="393700"/>
            <a:ext cx="9067800" cy="59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45B1C7B-FDC6-A39C-934C-0F5A0AC8A8F8}"/>
              </a:ext>
            </a:extLst>
          </p:cNvPr>
          <p:cNvSpPr/>
          <p:nvPr/>
        </p:nvSpPr>
        <p:spPr>
          <a:xfrm>
            <a:off x="0" y="65024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645CE0-89D9-4D58-049A-619C2DF51707}"/>
              </a:ext>
            </a:extLst>
          </p:cNvPr>
          <p:cNvSpPr txBox="1"/>
          <p:nvPr/>
        </p:nvSpPr>
        <p:spPr>
          <a:xfrm>
            <a:off x="101600" y="25400"/>
            <a:ext cx="3122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 탈퇴 </a:t>
            </a:r>
            <a:r>
              <a:rPr lang="en-US" altLang="ko-KR" dirty="0"/>
              <a:t>-</a:t>
            </a:r>
            <a:r>
              <a:rPr lang="ko-KR" altLang="en-US" dirty="0"/>
              <a:t>일반회원</a:t>
            </a:r>
            <a:r>
              <a:rPr lang="en-US" altLang="ko-KR" dirty="0"/>
              <a:t>(</a:t>
            </a:r>
            <a:r>
              <a:rPr lang="ko-KR" altLang="en-US" dirty="0"/>
              <a:t>최연희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21953F8-D215-C852-1A99-5CF5EB46B4ED}"/>
              </a:ext>
            </a:extLst>
          </p:cNvPr>
          <p:cNvSpPr/>
          <p:nvPr/>
        </p:nvSpPr>
        <p:spPr>
          <a:xfrm rot="5400000">
            <a:off x="-2057400" y="2451100"/>
            <a:ext cx="6108700" cy="19939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870E8ED-4998-EF15-AFFA-543C826213D7}"/>
              </a:ext>
            </a:extLst>
          </p:cNvPr>
          <p:cNvSpPr/>
          <p:nvPr/>
        </p:nvSpPr>
        <p:spPr>
          <a:xfrm>
            <a:off x="3810000" y="393700"/>
            <a:ext cx="3022600" cy="59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로고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0D25E6-6417-2DCA-D8F2-8C02E67F6FC0}"/>
              </a:ext>
            </a:extLst>
          </p:cNvPr>
          <p:cNvSpPr txBox="1"/>
          <p:nvPr/>
        </p:nvSpPr>
        <p:spPr>
          <a:xfrm>
            <a:off x="553964" y="5865542"/>
            <a:ext cx="1198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회원 탈퇴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F53586-7676-B666-E264-78CDCAC5B19C}"/>
              </a:ext>
            </a:extLst>
          </p:cNvPr>
          <p:cNvSpPr txBox="1"/>
          <p:nvPr/>
        </p:nvSpPr>
        <p:spPr>
          <a:xfrm>
            <a:off x="9097849" y="452990"/>
            <a:ext cx="3094151" cy="4609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회원 탈퇴 클릭 시 회원탈퇴 여부 </a:t>
            </a:r>
            <a:r>
              <a:rPr lang="ko-KR" altLang="en-US" dirty="0" err="1"/>
              <a:t>경고창</a:t>
            </a:r>
            <a:r>
              <a:rPr lang="ko-KR" altLang="en-US" dirty="0"/>
              <a:t> 뜸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확인 클릭 후 비밀번호 </a:t>
            </a:r>
            <a:r>
              <a:rPr lang="ko-KR" altLang="en-US" dirty="0" err="1"/>
              <a:t>입력창</a:t>
            </a:r>
            <a:r>
              <a:rPr lang="ko-KR" altLang="en-US" dirty="0"/>
              <a:t> 뜸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현재 비밀번호와 </a:t>
            </a:r>
            <a:r>
              <a:rPr lang="ko-KR" altLang="en-US" dirty="0" err="1"/>
              <a:t>일치할시</a:t>
            </a:r>
            <a:r>
              <a:rPr lang="ko-KR" altLang="en-US" dirty="0"/>
              <a:t> 회원 탈퇴 완료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비밀번호 불일치시 비밀번호 재입력 창 뜸</a:t>
            </a:r>
            <a:endParaRPr lang="en-US" altLang="ko-KR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D500E61-9AB3-394E-BB5E-6978C6CE2774}"/>
              </a:ext>
            </a:extLst>
          </p:cNvPr>
          <p:cNvSpPr/>
          <p:nvPr/>
        </p:nvSpPr>
        <p:spPr>
          <a:xfrm>
            <a:off x="2822707" y="2626849"/>
            <a:ext cx="4365494" cy="13609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비밀번호 입력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293F8CC-2E40-7269-C6EA-461B41CC1FD5}"/>
              </a:ext>
            </a:extLst>
          </p:cNvPr>
          <p:cNvGrpSpPr/>
          <p:nvPr/>
        </p:nvGrpSpPr>
        <p:grpSpPr>
          <a:xfrm>
            <a:off x="2822707" y="1247707"/>
            <a:ext cx="4365494" cy="2631110"/>
            <a:chOff x="2433688" y="1012822"/>
            <a:chExt cx="5743541" cy="423042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575E2B4-E404-4280-7AC0-95FE152536C3}"/>
                </a:ext>
              </a:extLst>
            </p:cNvPr>
            <p:cNvSpPr/>
            <p:nvPr/>
          </p:nvSpPr>
          <p:spPr>
            <a:xfrm>
              <a:off x="2433688" y="1012822"/>
              <a:ext cx="5743541" cy="1778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회원탈퇴 여부 문구 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1A57A86-2BB0-7B51-CCF7-4AAAD307100E}"/>
                </a:ext>
              </a:extLst>
            </p:cNvPr>
            <p:cNvSpPr/>
            <p:nvPr/>
          </p:nvSpPr>
          <p:spPr>
            <a:xfrm>
              <a:off x="6011094" y="2231196"/>
              <a:ext cx="863600" cy="4445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확인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05C357F-242D-5A37-9171-41C6AEFDE6E5}"/>
                </a:ext>
              </a:extLst>
            </p:cNvPr>
            <p:cNvSpPr/>
            <p:nvPr/>
          </p:nvSpPr>
          <p:spPr>
            <a:xfrm>
              <a:off x="7094587" y="2229607"/>
              <a:ext cx="863600" cy="4445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</a:rPr>
                <a:t>취소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FB84D60-4063-3F19-0221-BEDDFDF4F48C}"/>
                </a:ext>
              </a:extLst>
            </p:cNvPr>
            <p:cNvSpPr/>
            <p:nvPr/>
          </p:nvSpPr>
          <p:spPr>
            <a:xfrm>
              <a:off x="6011095" y="4798748"/>
              <a:ext cx="863599" cy="44450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확인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BB03F36-A897-3730-EBAC-599592FEA44B}"/>
                </a:ext>
              </a:extLst>
            </p:cNvPr>
            <p:cNvSpPr/>
            <p:nvPr/>
          </p:nvSpPr>
          <p:spPr>
            <a:xfrm>
              <a:off x="7094587" y="4797159"/>
              <a:ext cx="863599" cy="4445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</a:rPr>
                <a:t>취소</a:t>
              </a:r>
            </a:p>
          </p:txBody>
        </p:sp>
      </p:grp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4509A0D-FF5E-0244-13D1-01EA69069A82}"/>
              </a:ext>
            </a:extLst>
          </p:cNvPr>
          <p:cNvSpPr/>
          <p:nvPr/>
        </p:nvSpPr>
        <p:spPr>
          <a:xfrm>
            <a:off x="3201862" y="3116186"/>
            <a:ext cx="3607182" cy="368705"/>
          </a:xfrm>
          <a:prstGeom prst="round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9453520E-F3E0-6492-3DE5-33D0D620844B}"/>
              </a:ext>
            </a:extLst>
          </p:cNvPr>
          <p:cNvSpPr/>
          <p:nvPr/>
        </p:nvSpPr>
        <p:spPr>
          <a:xfrm>
            <a:off x="4821423" y="2221473"/>
            <a:ext cx="360177" cy="368705"/>
          </a:xfrm>
          <a:prstGeom prst="downArrow">
            <a:avLst>
              <a:gd name="adj1" fmla="val 30952"/>
              <a:gd name="adj2" fmla="val 4943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CD6A40-F94F-12F3-1A0B-88119FB5E2C7}"/>
              </a:ext>
            </a:extLst>
          </p:cNvPr>
          <p:cNvSpPr/>
          <p:nvPr/>
        </p:nvSpPr>
        <p:spPr>
          <a:xfrm>
            <a:off x="2706563" y="1086035"/>
            <a:ext cx="346588" cy="3495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35" name="액자 34">
            <a:extLst>
              <a:ext uri="{FF2B5EF4-FFF2-40B4-BE49-F238E27FC236}">
                <a16:creationId xmlns:a16="http://schemas.microsoft.com/office/drawing/2014/main" id="{27A2CE50-A23B-1A8B-B688-EC4349815084}"/>
              </a:ext>
            </a:extLst>
          </p:cNvPr>
          <p:cNvSpPr/>
          <p:nvPr/>
        </p:nvSpPr>
        <p:spPr>
          <a:xfrm>
            <a:off x="385822" y="5759080"/>
            <a:ext cx="1333306" cy="520700"/>
          </a:xfrm>
          <a:prstGeom prst="frame">
            <a:avLst>
              <a:gd name="adj1" fmla="val 762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2B3115-E387-A674-47DD-BBCEED5B29E4}"/>
              </a:ext>
            </a:extLst>
          </p:cNvPr>
          <p:cNvSpPr/>
          <p:nvPr/>
        </p:nvSpPr>
        <p:spPr>
          <a:xfrm>
            <a:off x="2649413" y="2549878"/>
            <a:ext cx="346588" cy="3495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BEC069B-3006-5DAC-4CC1-8EC869775EC8}"/>
              </a:ext>
            </a:extLst>
          </p:cNvPr>
          <p:cNvSpPr/>
          <p:nvPr/>
        </p:nvSpPr>
        <p:spPr>
          <a:xfrm>
            <a:off x="2128400" y="4679121"/>
            <a:ext cx="2873111" cy="155905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 탈퇴 완료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DDAD7AB-DE8C-E840-4D80-3BCEC2A08DAF}"/>
              </a:ext>
            </a:extLst>
          </p:cNvPr>
          <p:cNvSpPr/>
          <p:nvPr/>
        </p:nvSpPr>
        <p:spPr>
          <a:xfrm>
            <a:off x="2061716" y="4504328"/>
            <a:ext cx="346588" cy="3495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6D4F2729-6478-CEAB-657C-2AFB8D375B49}"/>
              </a:ext>
            </a:extLst>
          </p:cNvPr>
          <p:cNvSpPr/>
          <p:nvPr/>
        </p:nvSpPr>
        <p:spPr>
          <a:xfrm rot="2353516">
            <a:off x="3344730" y="4148643"/>
            <a:ext cx="360177" cy="368705"/>
          </a:xfrm>
          <a:prstGeom prst="downArrow">
            <a:avLst>
              <a:gd name="adj1" fmla="val 30952"/>
              <a:gd name="adj2" fmla="val 4943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화살표: 아래쪽 47">
            <a:extLst>
              <a:ext uri="{FF2B5EF4-FFF2-40B4-BE49-F238E27FC236}">
                <a16:creationId xmlns:a16="http://schemas.microsoft.com/office/drawing/2014/main" id="{CF523B8F-0A7B-51E2-93AD-E94D2C24AAD3}"/>
              </a:ext>
            </a:extLst>
          </p:cNvPr>
          <p:cNvSpPr/>
          <p:nvPr/>
        </p:nvSpPr>
        <p:spPr>
          <a:xfrm rot="19692283">
            <a:off x="6484629" y="4132802"/>
            <a:ext cx="360177" cy="368705"/>
          </a:xfrm>
          <a:prstGeom prst="downArrow">
            <a:avLst>
              <a:gd name="adj1" fmla="val 38004"/>
              <a:gd name="adj2" fmla="val 4943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41C3555-2075-56B5-B4F0-2FE175F6944E}"/>
              </a:ext>
            </a:extLst>
          </p:cNvPr>
          <p:cNvSpPr/>
          <p:nvPr/>
        </p:nvSpPr>
        <p:spPr>
          <a:xfrm>
            <a:off x="5341689" y="4653255"/>
            <a:ext cx="3545272" cy="155905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6E5DAC9D-CB9A-7439-2381-AD70FDBEB0D2}"/>
              </a:ext>
            </a:extLst>
          </p:cNvPr>
          <p:cNvSpPr/>
          <p:nvPr/>
        </p:nvSpPr>
        <p:spPr>
          <a:xfrm>
            <a:off x="5869984" y="5366143"/>
            <a:ext cx="2514790" cy="392937"/>
          </a:xfrm>
          <a:prstGeom prst="round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9F6940D-CB89-972A-6193-5BA569E99302}"/>
              </a:ext>
            </a:extLst>
          </p:cNvPr>
          <p:cNvSpPr/>
          <p:nvPr/>
        </p:nvSpPr>
        <p:spPr>
          <a:xfrm>
            <a:off x="7367523" y="5865542"/>
            <a:ext cx="656397" cy="27645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768BB0E-5C69-D7D1-5076-E80F8BEB4908}"/>
              </a:ext>
            </a:extLst>
          </p:cNvPr>
          <p:cNvSpPr/>
          <p:nvPr/>
        </p:nvSpPr>
        <p:spPr>
          <a:xfrm>
            <a:off x="8140562" y="5875205"/>
            <a:ext cx="656397" cy="2764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취소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C21F83-B721-4FFA-E126-5627D7FC5A12}"/>
              </a:ext>
            </a:extLst>
          </p:cNvPr>
          <p:cNvSpPr txBox="1"/>
          <p:nvPr/>
        </p:nvSpPr>
        <p:spPr>
          <a:xfrm>
            <a:off x="6166510" y="4878625"/>
            <a:ext cx="2773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비밀번호 재입력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2043FB-6457-A733-4B85-91A5EA360D66}"/>
              </a:ext>
            </a:extLst>
          </p:cNvPr>
          <p:cNvSpPr txBox="1"/>
          <p:nvPr/>
        </p:nvSpPr>
        <p:spPr>
          <a:xfrm>
            <a:off x="150196" y="1901822"/>
            <a:ext cx="17052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마이페이지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경기</a:t>
            </a:r>
            <a:r>
              <a:rPr lang="en-US" altLang="ko-KR" dirty="0"/>
              <a:t> </a:t>
            </a:r>
            <a:r>
              <a:rPr lang="ko-KR" altLang="en-US" dirty="0"/>
              <a:t>결과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정보 수정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0AC628-809D-907A-F2AF-54328B19BF59}"/>
              </a:ext>
            </a:extLst>
          </p:cNvPr>
          <p:cNvCxnSpPr/>
          <p:nvPr/>
        </p:nvCxnSpPr>
        <p:spPr>
          <a:xfrm>
            <a:off x="0" y="0"/>
            <a:ext cx="12192000" cy="68580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630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998693-85B7-6EE3-27DE-E4013B75F4A9}"/>
              </a:ext>
            </a:extLst>
          </p:cNvPr>
          <p:cNvSpPr txBox="1"/>
          <p:nvPr/>
        </p:nvSpPr>
        <p:spPr>
          <a:xfrm>
            <a:off x="101600" y="25400"/>
            <a:ext cx="3853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관리자 페이지 </a:t>
            </a:r>
            <a:r>
              <a:rPr lang="en-US" altLang="ko-KR" dirty="0"/>
              <a:t>– </a:t>
            </a:r>
            <a:r>
              <a:rPr lang="ko-KR" altLang="en-US" dirty="0"/>
              <a:t>회원 관리 </a:t>
            </a:r>
            <a:r>
              <a:rPr lang="en-US" altLang="ko-KR" dirty="0"/>
              <a:t>(</a:t>
            </a:r>
            <a:r>
              <a:rPr lang="ko-KR" altLang="en-US" dirty="0"/>
              <a:t>최연희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7685135-C9A2-34F9-D1A6-39C6A82BF9CF}"/>
              </a:ext>
            </a:extLst>
          </p:cNvPr>
          <p:cNvSpPr/>
          <p:nvPr/>
        </p:nvSpPr>
        <p:spPr>
          <a:xfrm rot="5400000">
            <a:off x="-2360667" y="2754367"/>
            <a:ext cx="6108700" cy="138736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939B97-E602-ED94-0DB7-49FE0EF8C19A}"/>
              </a:ext>
            </a:extLst>
          </p:cNvPr>
          <p:cNvSpPr txBox="1"/>
          <p:nvPr/>
        </p:nvSpPr>
        <p:spPr>
          <a:xfrm>
            <a:off x="515864" y="5865542"/>
            <a:ext cx="1198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로그아웃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7D2C91-4579-D33E-BA4A-78340D6B9C22}"/>
              </a:ext>
            </a:extLst>
          </p:cNvPr>
          <p:cNvSpPr txBox="1"/>
          <p:nvPr/>
        </p:nvSpPr>
        <p:spPr>
          <a:xfrm>
            <a:off x="1896939" y="546427"/>
            <a:ext cx="2687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회원 목록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CBC5EB7-79CF-4683-6F6E-4FF95DB93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68370"/>
              </p:ext>
            </p:extLst>
          </p:nvPr>
        </p:nvGraphicFramePr>
        <p:xfrm>
          <a:off x="1507126" y="2328469"/>
          <a:ext cx="7442257" cy="34335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643">
                  <a:extLst>
                    <a:ext uri="{9D8B030D-6E8A-4147-A177-3AD203B41FA5}">
                      <a16:colId xmlns:a16="http://schemas.microsoft.com/office/drawing/2014/main" val="3246620499"/>
                    </a:ext>
                  </a:extLst>
                </a:gridCol>
                <a:gridCol w="1202401">
                  <a:extLst>
                    <a:ext uri="{9D8B030D-6E8A-4147-A177-3AD203B41FA5}">
                      <a16:colId xmlns:a16="http://schemas.microsoft.com/office/drawing/2014/main" val="2252025023"/>
                    </a:ext>
                  </a:extLst>
                </a:gridCol>
                <a:gridCol w="693214">
                  <a:extLst>
                    <a:ext uri="{9D8B030D-6E8A-4147-A177-3AD203B41FA5}">
                      <a16:colId xmlns:a16="http://schemas.microsoft.com/office/drawing/2014/main" val="2614352392"/>
                    </a:ext>
                  </a:extLst>
                </a:gridCol>
                <a:gridCol w="845977">
                  <a:extLst>
                    <a:ext uri="{9D8B030D-6E8A-4147-A177-3AD203B41FA5}">
                      <a16:colId xmlns:a16="http://schemas.microsoft.com/office/drawing/2014/main" val="775254014"/>
                    </a:ext>
                  </a:extLst>
                </a:gridCol>
                <a:gridCol w="939974">
                  <a:extLst>
                    <a:ext uri="{9D8B030D-6E8A-4147-A177-3AD203B41FA5}">
                      <a16:colId xmlns:a16="http://schemas.microsoft.com/office/drawing/2014/main" val="4156255295"/>
                    </a:ext>
                  </a:extLst>
                </a:gridCol>
                <a:gridCol w="1159301">
                  <a:extLst>
                    <a:ext uri="{9D8B030D-6E8A-4147-A177-3AD203B41FA5}">
                      <a16:colId xmlns:a16="http://schemas.microsoft.com/office/drawing/2014/main" val="2344691276"/>
                    </a:ext>
                  </a:extLst>
                </a:gridCol>
                <a:gridCol w="955640">
                  <a:extLst>
                    <a:ext uri="{9D8B030D-6E8A-4147-A177-3AD203B41FA5}">
                      <a16:colId xmlns:a16="http://schemas.microsoft.com/office/drawing/2014/main" val="2154397702"/>
                    </a:ext>
                  </a:extLst>
                </a:gridCol>
                <a:gridCol w="1138107">
                  <a:extLst>
                    <a:ext uri="{9D8B030D-6E8A-4147-A177-3AD203B41FA5}">
                      <a16:colId xmlns:a16="http://schemas.microsoft.com/office/drawing/2014/main" val="2518612476"/>
                    </a:ext>
                  </a:extLst>
                </a:gridCol>
              </a:tblGrid>
              <a:tr h="8320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/>
                        <a:t>No.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아이디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비밀번호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닉네임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이메일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핸드폰번호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생년월일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9760947"/>
                  </a:ext>
                </a:extLst>
              </a:tr>
              <a:tr h="84358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정</a:t>
                      </a:r>
                      <a:r>
                        <a:rPr lang="en-US" altLang="ko-KR" dirty="0"/>
                        <a:t>**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 err="1"/>
                        <a:t>Jsw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/>
                        <a:t>****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/>
                        <a:t>No.1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가드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 err="1"/>
                        <a:t>Jsw</a:t>
                      </a:r>
                      <a:r>
                        <a:rPr lang="en-US" altLang="ko-KR" dirty="0"/>
                        <a:t>@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/>
                        <a:t>test.com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/>
                        <a:t>010-0000-****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/>
                        <a:t>0000-00-00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890848"/>
                  </a:ext>
                </a:extLst>
              </a:tr>
              <a:tr h="84358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5817934"/>
                  </a:ext>
                </a:extLst>
              </a:tr>
              <a:tr h="84358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7283661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97A293-0ED5-04CD-9B35-E1675771987F}"/>
              </a:ext>
            </a:extLst>
          </p:cNvPr>
          <p:cNvSpPr/>
          <p:nvPr/>
        </p:nvSpPr>
        <p:spPr>
          <a:xfrm>
            <a:off x="20570" y="1599939"/>
            <a:ext cx="346588" cy="3495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6A8A17-1886-BC70-4C51-D15EC3500D3F}"/>
              </a:ext>
            </a:extLst>
          </p:cNvPr>
          <p:cNvSpPr txBox="1"/>
          <p:nvPr/>
        </p:nvSpPr>
        <p:spPr>
          <a:xfrm>
            <a:off x="9059613" y="376681"/>
            <a:ext cx="3284787" cy="5440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1.</a:t>
            </a:r>
            <a:r>
              <a:rPr lang="ko-KR" altLang="en-US" dirty="0"/>
              <a:t>관리자 로그인 시 회원목록 화면 출력</a:t>
            </a:r>
            <a:r>
              <a:rPr lang="en-US" altLang="ko-KR" dirty="0"/>
              <a:t>, </a:t>
            </a:r>
            <a:r>
              <a:rPr lang="ko-KR" altLang="en-US" dirty="0"/>
              <a:t>사이드 네비게이션 바 메뉴 목록 클릭 시 해당 페이지로 이동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2. </a:t>
            </a:r>
            <a:r>
              <a:rPr lang="ko-KR" altLang="en-US" dirty="0"/>
              <a:t>검색어 입력 시 해당 검색어가 포함된 리스트 출력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3. </a:t>
            </a:r>
            <a:r>
              <a:rPr lang="ko-KR" altLang="en-US" dirty="0"/>
              <a:t>저장된 전체 회원 리스트 출력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4.</a:t>
            </a:r>
            <a:r>
              <a:rPr lang="ko-KR" altLang="en-US" dirty="0"/>
              <a:t>회원 아이디 클릭 시 회원 상세보기로 </a:t>
            </a:r>
            <a:r>
              <a:rPr lang="ko-KR" altLang="en-US" dirty="0" err="1"/>
              <a:t>넘어감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DF52DBD-E1C6-3CB1-C0A4-8219A41B4AE6}"/>
              </a:ext>
            </a:extLst>
          </p:cNvPr>
          <p:cNvSpPr/>
          <p:nvPr/>
        </p:nvSpPr>
        <p:spPr>
          <a:xfrm>
            <a:off x="1487332" y="1752682"/>
            <a:ext cx="1663700" cy="42781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검색어 입력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F63CA99-0EDF-6AAF-78C4-EA9F119AC07F}"/>
              </a:ext>
            </a:extLst>
          </p:cNvPr>
          <p:cNvSpPr/>
          <p:nvPr/>
        </p:nvSpPr>
        <p:spPr>
          <a:xfrm>
            <a:off x="3148154" y="1752682"/>
            <a:ext cx="467571" cy="42781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확인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EF7B20-D20E-45AA-B065-99E8857C82AA}"/>
              </a:ext>
            </a:extLst>
          </p:cNvPr>
          <p:cNvSpPr/>
          <p:nvPr/>
        </p:nvSpPr>
        <p:spPr>
          <a:xfrm>
            <a:off x="1273952" y="1610197"/>
            <a:ext cx="346588" cy="3495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0E240F-4648-3F82-756E-AC0F62F13D0F}"/>
              </a:ext>
            </a:extLst>
          </p:cNvPr>
          <p:cNvSpPr txBox="1"/>
          <p:nvPr/>
        </p:nvSpPr>
        <p:spPr>
          <a:xfrm>
            <a:off x="-182825" y="1711074"/>
            <a:ext cx="17530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회원 관리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팀 관리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경기 목록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게시판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EF4B62-A8DC-2479-28D3-43EB6D6DEB07}"/>
              </a:ext>
            </a:extLst>
          </p:cNvPr>
          <p:cNvSpPr/>
          <p:nvPr/>
        </p:nvSpPr>
        <p:spPr>
          <a:xfrm>
            <a:off x="1324302" y="2195682"/>
            <a:ext cx="346588" cy="3495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867759-279E-B1D5-D51D-32EB754A3B28}"/>
              </a:ext>
            </a:extLst>
          </p:cNvPr>
          <p:cNvSpPr/>
          <p:nvPr/>
        </p:nvSpPr>
        <p:spPr>
          <a:xfrm>
            <a:off x="0" y="65024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EEBE5CC-8C13-162B-DCEF-294B14F308CE}"/>
              </a:ext>
            </a:extLst>
          </p:cNvPr>
          <p:cNvSpPr/>
          <p:nvPr/>
        </p:nvSpPr>
        <p:spPr>
          <a:xfrm>
            <a:off x="3147504" y="3363859"/>
            <a:ext cx="808036" cy="533400"/>
          </a:xfrm>
          <a:prstGeom prst="frame">
            <a:avLst>
              <a:gd name="adj1" fmla="val 694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F5A453-24C7-95A7-7C7D-5729C7B6140B}"/>
              </a:ext>
            </a:extLst>
          </p:cNvPr>
          <p:cNvSpPr/>
          <p:nvPr/>
        </p:nvSpPr>
        <p:spPr>
          <a:xfrm>
            <a:off x="3035351" y="3254206"/>
            <a:ext cx="346588" cy="3495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33878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998693-85B7-6EE3-27DE-E4013B75F4A9}"/>
              </a:ext>
            </a:extLst>
          </p:cNvPr>
          <p:cNvSpPr txBox="1"/>
          <p:nvPr/>
        </p:nvSpPr>
        <p:spPr>
          <a:xfrm>
            <a:off x="101600" y="25400"/>
            <a:ext cx="362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관리자 페이지 </a:t>
            </a:r>
            <a:r>
              <a:rPr lang="en-US" altLang="ko-KR" dirty="0"/>
              <a:t>– </a:t>
            </a:r>
            <a:r>
              <a:rPr lang="ko-KR" altLang="en-US" dirty="0"/>
              <a:t>팀 관리 </a:t>
            </a:r>
            <a:r>
              <a:rPr lang="en-US" altLang="ko-KR" dirty="0"/>
              <a:t>(</a:t>
            </a:r>
            <a:r>
              <a:rPr lang="ko-KR" altLang="en-US" dirty="0"/>
              <a:t>최연희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7685135-C9A2-34F9-D1A6-39C6A82BF9CF}"/>
              </a:ext>
            </a:extLst>
          </p:cNvPr>
          <p:cNvSpPr/>
          <p:nvPr/>
        </p:nvSpPr>
        <p:spPr>
          <a:xfrm rot="5400000">
            <a:off x="-2360667" y="2754367"/>
            <a:ext cx="6108700" cy="138736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939B97-E602-ED94-0DB7-49FE0EF8C19A}"/>
              </a:ext>
            </a:extLst>
          </p:cNvPr>
          <p:cNvSpPr txBox="1"/>
          <p:nvPr/>
        </p:nvSpPr>
        <p:spPr>
          <a:xfrm>
            <a:off x="515864" y="5865542"/>
            <a:ext cx="1198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로그아웃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7D2C91-4579-D33E-BA4A-78340D6B9C22}"/>
              </a:ext>
            </a:extLst>
          </p:cNvPr>
          <p:cNvSpPr txBox="1"/>
          <p:nvPr/>
        </p:nvSpPr>
        <p:spPr>
          <a:xfrm>
            <a:off x="1385832" y="684681"/>
            <a:ext cx="2687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/>
              <a:t>팀 목록</a:t>
            </a:r>
            <a:endParaRPr lang="ko-KR" altLang="en-US" sz="2400" b="1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CBC5EB7-79CF-4683-6F6E-4FF95DB93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335169"/>
              </p:ext>
            </p:extLst>
          </p:nvPr>
        </p:nvGraphicFramePr>
        <p:xfrm>
          <a:off x="1507126" y="2328469"/>
          <a:ext cx="7319313" cy="3362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224">
                  <a:extLst>
                    <a:ext uri="{9D8B030D-6E8A-4147-A177-3AD203B41FA5}">
                      <a16:colId xmlns:a16="http://schemas.microsoft.com/office/drawing/2014/main" val="3246620499"/>
                    </a:ext>
                  </a:extLst>
                </a:gridCol>
                <a:gridCol w="1601837">
                  <a:extLst>
                    <a:ext uri="{9D8B030D-6E8A-4147-A177-3AD203B41FA5}">
                      <a16:colId xmlns:a16="http://schemas.microsoft.com/office/drawing/2014/main" val="2252025023"/>
                    </a:ext>
                  </a:extLst>
                </a:gridCol>
                <a:gridCol w="1517016">
                  <a:extLst>
                    <a:ext uri="{9D8B030D-6E8A-4147-A177-3AD203B41FA5}">
                      <a16:colId xmlns:a16="http://schemas.microsoft.com/office/drawing/2014/main" val="2614352392"/>
                    </a:ext>
                  </a:extLst>
                </a:gridCol>
                <a:gridCol w="1391884">
                  <a:extLst>
                    <a:ext uri="{9D8B030D-6E8A-4147-A177-3AD203B41FA5}">
                      <a16:colId xmlns:a16="http://schemas.microsoft.com/office/drawing/2014/main" val="775254014"/>
                    </a:ext>
                  </a:extLst>
                </a:gridCol>
                <a:gridCol w="1973352">
                  <a:extLst>
                    <a:ext uri="{9D8B030D-6E8A-4147-A177-3AD203B41FA5}">
                      <a16:colId xmlns:a16="http://schemas.microsoft.com/office/drawing/2014/main" val="4156255295"/>
                    </a:ext>
                  </a:extLst>
                </a:gridCol>
              </a:tblGrid>
              <a:tr h="8320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/>
                        <a:t>No.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팀 로고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팀 명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지역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팀장 번호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9760947"/>
                  </a:ext>
                </a:extLst>
              </a:tr>
              <a:tr h="84358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이미지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 err="1"/>
                        <a:t>소닉붐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수원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/>
                        <a:t>010-****-****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890848"/>
                  </a:ext>
                </a:extLst>
              </a:tr>
              <a:tr h="84358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이미지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 err="1"/>
                        <a:t>썬더스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서울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/>
                        <a:t>010-****-****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5817934"/>
                  </a:ext>
                </a:extLst>
              </a:tr>
              <a:tr h="84358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이미지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 err="1"/>
                        <a:t>이지스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부산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/>
                        <a:t>010-****-****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7283661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97A293-0ED5-04CD-9B35-E1675771987F}"/>
              </a:ext>
            </a:extLst>
          </p:cNvPr>
          <p:cNvSpPr/>
          <p:nvPr/>
        </p:nvSpPr>
        <p:spPr>
          <a:xfrm>
            <a:off x="79622" y="2153675"/>
            <a:ext cx="346588" cy="3495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6A8A17-1886-BC70-4C51-D15EC3500D3F}"/>
              </a:ext>
            </a:extLst>
          </p:cNvPr>
          <p:cNvSpPr txBox="1"/>
          <p:nvPr/>
        </p:nvSpPr>
        <p:spPr>
          <a:xfrm>
            <a:off x="9059613" y="376681"/>
            <a:ext cx="3284787" cy="4609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1.</a:t>
            </a:r>
            <a:r>
              <a:rPr lang="ko-KR" altLang="en-US" dirty="0"/>
              <a:t>관리자 로그인 시 회원목록 화면 출력</a:t>
            </a:r>
            <a:r>
              <a:rPr lang="en-US" altLang="ko-KR" dirty="0"/>
              <a:t>, </a:t>
            </a:r>
            <a:r>
              <a:rPr lang="ko-KR" altLang="en-US" dirty="0"/>
              <a:t>사이드 네비게이션 바 메뉴 목록 클릭 시 해당 페이지로 이동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2. </a:t>
            </a:r>
            <a:r>
              <a:rPr lang="ko-KR" altLang="en-US" dirty="0"/>
              <a:t>검색어 입력 시 해당 검색어가 포함된 리스트 출력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3.  </a:t>
            </a:r>
            <a:r>
              <a:rPr lang="ko-KR" altLang="en-US" dirty="0"/>
              <a:t>저장된 전체 팀 리스트 출력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DF52DBD-E1C6-3CB1-C0A4-8219A41B4AE6}"/>
              </a:ext>
            </a:extLst>
          </p:cNvPr>
          <p:cNvSpPr/>
          <p:nvPr/>
        </p:nvSpPr>
        <p:spPr>
          <a:xfrm>
            <a:off x="1487332" y="1752682"/>
            <a:ext cx="1663700" cy="42781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검색어 입력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F63CA99-0EDF-6AAF-78C4-EA9F119AC07F}"/>
              </a:ext>
            </a:extLst>
          </p:cNvPr>
          <p:cNvSpPr/>
          <p:nvPr/>
        </p:nvSpPr>
        <p:spPr>
          <a:xfrm>
            <a:off x="3148154" y="1752682"/>
            <a:ext cx="467571" cy="42781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확인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EF7B20-D20E-45AA-B065-99E8857C82AA}"/>
              </a:ext>
            </a:extLst>
          </p:cNvPr>
          <p:cNvSpPr/>
          <p:nvPr/>
        </p:nvSpPr>
        <p:spPr>
          <a:xfrm>
            <a:off x="1273952" y="1610197"/>
            <a:ext cx="346588" cy="3495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0E240F-4648-3F82-756E-AC0F62F13D0F}"/>
              </a:ext>
            </a:extLst>
          </p:cNvPr>
          <p:cNvSpPr txBox="1"/>
          <p:nvPr/>
        </p:nvSpPr>
        <p:spPr>
          <a:xfrm>
            <a:off x="-182825" y="1711074"/>
            <a:ext cx="17530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회원 관리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팀 관리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경기 목록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게시판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EF4B62-A8DC-2479-28D3-43EB6D6DEB07}"/>
              </a:ext>
            </a:extLst>
          </p:cNvPr>
          <p:cNvSpPr/>
          <p:nvPr/>
        </p:nvSpPr>
        <p:spPr>
          <a:xfrm>
            <a:off x="1333832" y="2199208"/>
            <a:ext cx="346588" cy="3495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867759-279E-B1D5-D51D-32EB754A3B28}"/>
              </a:ext>
            </a:extLst>
          </p:cNvPr>
          <p:cNvSpPr/>
          <p:nvPr/>
        </p:nvSpPr>
        <p:spPr>
          <a:xfrm>
            <a:off x="0" y="65024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334080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998693-85B7-6EE3-27DE-E4013B75F4A9}"/>
              </a:ext>
            </a:extLst>
          </p:cNvPr>
          <p:cNvSpPr txBox="1"/>
          <p:nvPr/>
        </p:nvSpPr>
        <p:spPr>
          <a:xfrm>
            <a:off x="101600" y="25400"/>
            <a:ext cx="358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관리자 페이지</a:t>
            </a:r>
            <a:r>
              <a:rPr lang="en-US" altLang="ko-KR" dirty="0"/>
              <a:t>-</a:t>
            </a:r>
            <a:r>
              <a:rPr lang="ko-KR" altLang="en-US" dirty="0"/>
              <a:t> 경기목록</a:t>
            </a:r>
            <a:r>
              <a:rPr lang="en-US" altLang="ko-KR" dirty="0"/>
              <a:t>(</a:t>
            </a:r>
            <a:r>
              <a:rPr lang="ko-KR" altLang="en-US" dirty="0"/>
              <a:t>최연희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7685135-C9A2-34F9-D1A6-39C6A82BF9CF}"/>
              </a:ext>
            </a:extLst>
          </p:cNvPr>
          <p:cNvSpPr/>
          <p:nvPr/>
        </p:nvSpPr>
        <p:spPr>
          <a:xfrm rot="5400000">
            <a:off x="-2177843" y="2571543"/>
            <a:ext cx="6108700" cy="175301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939B97-E602-ED94-0DB7-49FE0EF8C19A}"/>
              </a:ext>
            </a:extLst>
          </p:cNvPr>
          <p:cNvSpPr txBox="1"/>
          <p:nvPr/>
        </p:nvSpPr>
        <p:spPr>
          <a:xfrm>
            <a:off x="515864" y="5865542"/>
            <a:ext cx="1198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로그아웃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7D2C91-4579-D33E-BA4A-78340D6B9C22}"/>
              </a:ext>
            </a:extLst>
          </p:cNvPr>
          <p:cNvSpPr txBox="1"/>
          <p:nvPr/>
        </p:nvSpPr>
        <p:spPr>
          <a:xfrm>
            <a:off x="1896939" y="546427"/>
            <a:ext cx="2687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경기 내역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CBC5EB7-79CF-4683-6F6E-4FF95DB9371D}"/>
              </a:ext>
            </a:extLst>
          </p:cNvPr>
          <p:cNvGraphicFramePr>
            <a:graphicFrameLocks noGrp="1"/>
          </p:cNvGraphicFramePr>
          <p:nvPr/>
        </p:nvGraphicFramePr>
        <p:xfrm>
          <a:off x="1896939" y="1640503"/>
          <a:ext cx="6929561" cy="25215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27361">
                  <a:extLst>
                    <a:ext uri="{9D8B030D-6E8A-4147-A177-3AD203B41FA5}">
                      <a16:colId xmlns:a16="http://schemas.microsoft.com/office/drawing/2014/main" val="261435239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775254014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4156255295"/>
                    </a:ext>
                  </a:extLst>
                </a:gridCol>
              </a:tblGrid>
              <a:tr h="6239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경기장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760947"/>
                  </a:ext>
                </a:extLst>
              </a:tr>
              <a:tr h="6325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0000-00-00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수원</a:t>
                      </a:r>
                      <a:r>
                        <a:rPr lang="en-US" altLang="ko-KR" dirty="0"/>
                        <a:t>kt</a:t>
                      </a:r>
                      <a:r>
                        <a:rPr lang="ko-KR" altLang="en-US" dirty="0" err="1"/>
                        <a:t>소닉붐</a:t>
                      </a:r>
                      <a:r>
                        <a:rPr lang="en-US" altLang="ko-KR" dirty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경기 예정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890848"/>
                  </a:ext>
                </a:extLst>
              </a:tr>
              <a:tr h="6325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0000-00-00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err="1"/>
                        <a:t>서울잠실체육관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경기 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817934"/>
                  </a:ext>
                </a:extLst>
              </a:tr>
              <a:tr h="6325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0000-00-00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사직실내체육관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경기 종료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28366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A6A8A17-1886-BC70-4C51-D15EC3500D3F}"/>
              </a:ext>
            </a:extLst>
          </p:cNvPr>
          <p:cNvSpPr txBox="1"/>
          <p:nvPr/>
        </p:nvSpPr>
        <p:spPr>
          <a:xfrm>
            <a:off x="9059613" y="376681"/>
            <a:ext cx="3132387" cy="5024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경기 목록 클릭 시 과거</a:t>
            </a:r>
            <a:r>
              <a:rPr lang="en-US" altLang="ko-KR" dirty="0"/>
              <a:t>, </a:t>
            </a:r>
            <a:r>
              <a:rPr lang="ko-KR" altLang="en-US" dirty="0"/>
              <a:t>현재</a:t>
            </a:r>
            <a:r>
              <a:rPr lang="en-US" altLang="ko-KR" dirty="0"/>
              <a:t>, </a:t>
            </a:r>
            <a:r>
              <a:rPr lang="ko-KR" altLang="en-US" dirty="0"/>
              <a:t>예정된 경기 목록 리스트 출력</a:t>
            </a:r>
            <a:r>
              <a:rPr lang="en-US" altLang="ko-KR" dirty="0"/>
              <a:t>(</a:t>
            </a:r>
            <a:r>
              <a:rPr lang="ko-KR" altLang="en-US" dirty="0"/>
              <a:t>경기</a:t>
            </a:r>
            <a:r>
              <a:rPr lang="en-US" altLang="ko-KR" dirty="0"/>
              <a:t>DB</a:t>
            </a:r>
            <a:r>
              <a:rPr lang="ko-KR" altLang="en-US" dirty="0"/>
              <a:t>에서 리스트 가져옴</a:t>
            </a:r>
            <a:r>
              <a:rPr lang="en-US" altLang="ko-KR" dirty="0"/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 DB</a:t>
            </a:r>
            <a:r>
              <a:rPr lang="ko-KR" altLang="en-US" dirty="0"/>
              <a:t>에 저장된 경기 리스트를 날짜 기준으로 내림차순으로 출력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현재 날짜 기준으로 경기중</a:t>
            </a:r>
            <a:r>
              <a:rPr lang="en-US" altLang="ko-KR" dirty="0"/>
              <a:t>/</a:t>
            </a:r>
            <a:r>
              <a:rPr lang="ko-KR" altLang="en-US" dirty="0"/>
              <a:t>경기 종료</a:t>
            </a:r>
            <a:r>
              <a:rPr lang="en-US" altLang="ko-KR" dirty="0"/>
              <a:t>/</a:t>
            </a:r>
            <a:r>
              <a:rPr lang="ko-KR" altLang="en-US" dirty="0"/>
              <a:t>경기 예정으로 표시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61ACB7-ACBB-1195-0A77-839274E1D7F8}"/>
              </a:ext>
            </a:extLst>
          </p:cNvPr>
          <p:cNvSpPr/>
          <p:nvPr/>
        </p:nvSpPr>
        <p:spPr>
          <a:xfrm>
            <a:off x="1941668" y="1260029"/>
            <a:ext cx="346588" cy="3495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3" name="액자 2">
            <a:extLst>
              <a:ext uri="{FF2B5EF4-FFF2-40B4-BE49-F238E27FC236}">
                <a16:creationId xmlns:a16="http://schemas.microsoft.com/office/drawing/2014/main" id="{96B6B9F4-3A8E-A225-11DE-9ED76B0CE556}"/>
              </a:ext>
            </a:extLst>
          </p:cNvPr>
          <p:cNvSpPr/>
          <p:nvPr/>
        </p:nvSpPr>
        <p:spPr>
          <a:xfrm>
            <a:off x="7397624" y="2170843"/>
            <a:ext cx="1515525" cy="2062560"/>
          </a:xfrm>
          <a:prstGeom prst="frame">
            <a:avLst>
              <a:gd name="adj1" fmla="val 17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CA77128-F38C-4A68-09E3-5969E5AD7FBD}"/>
              </a:ext>
            </a:extLst>
          </p:cNvPr>
          <p:cNvSpPr/>
          <p:nvPr/>
        </p:nvSpPr>
        <p:spPr>
          <a:xfrm>
            <a:off x="7224330" y="1955628"/>
            <a:ext cx="346588" cy="3495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434ACE-6BAB-F8BE-FF22-F77C5BC7B481}"/>
              </a:ext>
            </a:extLst>
          </p:cNvPr>
          <p:cNvSpPr/>
          <p:nvPr/>
        </p:nvSpPr>
        <p:spPr>
          <a:xfrm>
            <a:off x="0" y="65024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4C2B21-5FEF-D6BB-6F8E-5BE49554D434}"/>
              </a:ext>
            </a:extLst>
          </p:cNvPr>
          <p:cNvSpPr txBox="1"/>
          <p:nvPr/>
        </p:nvSpPr>
        <p:spPr>
          <a:xfrm>
            <a:off x="29020" y="1769220"/>
            <a:ext cx="17530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회원 관리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팀 관리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경기 관리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게시판</a:t>
            </a:r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97A293-0ED5-04CD-9B35-E1675771987F}"/>
              </a:ext>
            </a:extLst>
          </p:cNvPr>
          <p:cNvSpPr/>
          <p:nvPr/>
        </p:nvSpPr>
        <p:spPr>
          <a:xfrm>
            <a:off x="29020" y="2889067"/>
            <a:ext cx="346588" cy="3495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453706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998693-85B7-6EE3-27DE-E4013B75F4A9}"/>
              </a:ext>
            </a:extLst>
          </p:cNvPr>
          <p:cNvSpPr txBox="1"/>
          <p:nvPr/>
        </p:nvSpPr>
        <p:spPr>
          <a:xfrm>
            <a:off x="101600" y="25400"/>
            <a:ext cx="3353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관리자 페이지</a:t>
            </a:r>
            <a:r>
              <a:rPr lang="en-US" altLang="ko-KR" dirty="0"/>
              <a:t>-</a:t>
            </a:r>
            <a:r>
              <a:rPr lang="ko-KR" altLang="en-US" dirty="0"/>
              <a:t> 게시판</a:t>
            </a:r>
            <a:r>
              <a:rPr lang="en-US" altLang="ko-KR" dirty="0"/>
              <a:t>(</a:t>
            </a:r>
            <a:r>
              <a:rPr lang="ko-KR" altLang="en-US" dirty="0"/>
              <a:t>최연희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7685135-C9A2-34F9-D1A6-39C6A82BF9CF}"/>
              </a:ext>
            </a:extLst>
          </p:cNvPr>
          <p:cNvSpPr/>
          <p:nvPr/>
        </p:nvSpPr>
        <p:spPr>
          <a:xfrm rot="5400000">
            <a:off x="-2455129" y="2848829"/>
            <a:ext cx="6108700" cy="119844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939B97-E602-ED94-0DB7-49FE0EF8C19A}"/>
              </a:ext>
            </a:extLst>
          </p:cNvPr>
          <p:cNvSpPr txBox="1"/>
          <p:nvPr/>
        </p:nvSpPr>
        <p:spPr>
          <a:xfrm>
            <a:off x="186426" y="5709078"/>
            <a:ext cx="1198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로그아웃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7D2C91-4579-D33E-BA4A-78340D6B9C22}"/>
              </a:ext>
            </a:extLst>
          </p:cNvPr>
          <p:cNvSpPr txBox="1"/>
          <p:nvPr/>
        </p:nvSpPr>
        <p:spPr>
          <a:xfrm>
            <a:off x="1319266" y="546632"/>
            <a:ext cx="2687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게시판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6A8A17-1886-BC70-4C51-D15EC3500D3F}"/>
              </a:ext>
            </a:extLst>
          </p:cNvPr>
          <p:cNvSpPr txBox="1"/>
          <p:nvPr/>
        </p:nvSpPr>
        <p:spPr>
          <a:xfrm>
            <a:off x="9093791" y="421448"/>
            <a:ext cx="3132387" cy="4332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게시판 클릭 시 게시판 페이지로 이동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800" dirty="0"/>
              <a:t>게시글 선택 시 해당 게시글 상세 보기 페이지로 이동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sz="1800" dirty="0"/>
              <a:t>페이지 넘버 클릭 시 오래된 게시글 출력</a:t>
            </a:r>
            <a:endParaRPr lang="en-US" altLang="ko-KR" sz="1800" dirty="0"/>
          </a:p>
          <a:p>
            <a:pPr marL="342900" indent="-342900">
              <a:buAutoNum type="arabicPeriod"/>
            </a:pPr>
            <a:endParaRPr lang="en-US" altLang="ko-KR" sz="1800" dirty="0"/>
          </a:p>
          <a:p>
            <a:pPr marL="342900" indent="-342900">
              <a:buAutoNum type="arabicPeriod"/>
            </a:pPr>
            <a:r>
              <a:rPr lang="ko-KR" altLang="en-US" sz="1800" dirty="0"/>
              <a:t>글쓰기 버튼 클릭 시 게시글 작성 페이지로 이동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11E21B-BA54-C06F-558D-2E9C40BE158B}"/>
              </a:ext>
            </a:extLst>
          </p:cNvPr>
          <p:cNvSpPr txBox="1"/>
          <p:nvPr/>
        </p:nvSpPr>
        <p:spPr>
          <a:xfrm>
            <a:off x="-133524" y="1405673"/>
            <a:ext cx="15031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회원 관리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팀 관리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경기 목록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게시판</a:t>
            </a:r>
            <a:endParaRPr lang="en-US" altLang="ko-KR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434ACE-6BAB-F8BE-FF22-F77C5BC7B481}"/>
              </a:ext>
            </a:extLst>
          </p:cNvPr>
          <p:cNvSpPr/>
          <p:nvPr/>
        </p:nvSpPr>
        <p:spPr>
          <a:xfrm>
            <a:off x="0" y="65024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29795F1-5609-F073-D018-C337B46BCA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899547"/>
              </p:ext>
            </p:extLst>
          </p:nvPr>
        </p:nvGraphicFramePr>
        <p:xfrm>
          <a:off x="1319265" y="1557733"/>
          <a:ext cx="7588099" cy="369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489">
                  <a:extLst>
                    <a:ext uri="{9D8B030D-6E8A-4147-A177-3AD203B41FA5}">
                      <a16:colId xmlns:a16="http://schemas.microsoft.com/office/drawing/2014/main" val="1085591988"/>
                    </a:ext>
                  </a:extLst>
                </a:gridCol>
                <a:gridCol w="1011146">
                  <a:extLst>
                    <a:ext uri="{9D8B030D-6E8A-4147-A177-3AD203B41FA5}">
                      <a16:colId xmlns:a16="http://schemas.microsoft.com/office/drawing/2014/main" val="4078204258"/>
                    </a:ext>
                  </a:extLst>
                </a:gridCol>
                <a:gridCol w="3390900">
                  <a:extLst>
                    <a:ext uri="{9D8B030D-6E8A-4147-A177-3AD203B41FA5}">
                      <a16:colId xmlns:a16="http://schemas.microsoft.com/office/drawing/2014/main" val="1970929500"/>
                    </a:ext>
                  </a:extLst>
                </a:gridCol>
                <a:gridCol w="988944">
                  <a:extLst>
                    <a:ext uri="{9D8B030D-6E8A-4147-A177-3AD203B41FA5}">
                      <a16:colId xmlns:a16="http://schemas.microsoft.com/office/drawing/2014/main" val="3248911017"/>
                    </a:ext>
                  </a:extLst>
                </a:gridCol>
                <a:gridCol w="1517620">
                  <a:extLst>
                    <a:ext uri="{9D8B030D-6E8A-4147-A177-3AD203B41FA5}">
                      <a16:colId xmlns:a16="http://schemas.microsoft.com/office/drawing/2014/main" val="2297324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글머리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게시날짜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560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게시판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경기 중 금지사항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Admin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2024.00.00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802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게시판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매너게임 부탁드립니다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Admin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2024.00.00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778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19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평택에서 게임하실 분 미리 모집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Hong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2024.05.21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581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18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모두 최고의 경기가 될 수 있도록 빛납시다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!!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ysClr val="windowText" lastClr="000000"/>
                          </a:solidFill>
                        </a:rPr>
                        <a:t>hhh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2024.05.01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81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17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750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023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15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443460"/>
                  </a:ext>
                </a:extLst>
              </a:tr>
              <a:tr h="2915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14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635436"/>
                  </a:ext>
                </a:extLst>
              </a:tr>
              <a:tr h="217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13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9720602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0F6EC352-955B-D149-797C-8DE90928D9C3}"/>
              </a:ext>
            </a:extLst>
          </p:cNvPr>
          <p:cNvSpPr/>
          <p:nvPr/>
        </p:nvSpPr>
        <p:spPr>
          <a:xfrm>
            <a:off x="7735263" y="5766044"/>
            <a:ext cx="1172101" cy="5022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글쓰기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77234A0-FB4D-42B3-2321-E2C3B6323723}"/>
              </a:ext>
            </a:extLst>
          </p:cNvPr>
          <p:cNvSpPr/>
          <p:nvPr/>
        </p:nvSpPr>
        <p:spPr>
          <a:xfrm>
            <a:off x="2473783" y="5398808"/>
            <a:ext cx="4416786" cy="435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ysClr val="windowText" lastClr="000000"/>
                </a:solidFill>
              </a:rPr>
              <a:t>1  2  3  4  5  6  7  8  9  10  | 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다음 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&gt;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97A293-0ED5-04CD-9B35-E1675771987F}"/>
              </a:ext>
            </a:extLst>
          </p:cNvPr>
          <p:cNvSpPr/>
          <p:nvPr/>
        </p:nvSpPr>
        <p:spPr>
          <a:xfrm>
            <a:off x="63500" y="2914650"/>
            <a:ext cx="346588" cy="3495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0CACE0-5CA9-34CA-26F8-26A5BC4D0F13}"/>
              </a:ext>
            </a:extLst>
          </p:cNvPr>
          <p:cNvSpPr/>
          <p:nvPr/>
        </p:nvSpPr>
        <p:spPr>
          <a:xfrm>
            <a:off x="1213588" y="1785119"/>
            <a:ext cx="346588" cy="3495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96D45BF-1E99-C2F5-6271-F461AF2BCF8C}"/>
              </a:ext>
            </a:extLst>
          </p:cNvPr>
          <p:cNvSpPr/>
          <p:nvPr/>
        </p:nvSpPr>
        <p:spPr>
          <a:xfrm>
            <a:off x="2770978" y="5343021"/>
            <a:ext cx="346588" cy="3495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3CED505-9224-CD9F-9D1F-4FA5DBE3CE1C}"/>
              </a:ext>
            </a:extLst>
          </p:cNvPr>
          <p:cNvSpPr/>
          <p:nvPr/>
        </p:nvSpPr>
        <p:spPr>
          <a:xfrm>
            <a:off x="7575101" y="5625535"/>
            <a:ext cx="346588" cy="3495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2B60E33-235C-5DBB-FB38-731B14D05A77}"/>
              </a:ext>
            </a:extLst>
          </p:cNvPr>
          <p:cNvCxnSpPr/>
          <p:nvPr/>
        </p:nvCxnSpPr>
        <p:spPr>
          <a:xfrm>
            <a:off x="0" y="0"/>
            <a:ext cx="12192000" cy="68580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8938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A898309-E539-9E30-BAFA-1D4D485DDAD7}"/>
              </a:ext>
            </a:extLst>
          </p:cNvPr>
          <p:cNvSpPr/>
          <p:nvPr/>
        </p:nvSpPr>
        <p:spPr>
          <a:xfrm>
            <a:off x="0" y="369332"/>
            <a:ext cx="9067800" cy="61330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E69EB-5578-7DFF-A4B8-BED01A26718D}"/>
              </a:ext>
            </a:extLst>
          </p:cNvPr>
          <p:cNvSpPr/>
          <p:nvPr/>
        </p:nvSpPr>
        <p:spPr>
          <a:xfrm>
            <a:off x="0" y="65024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2435EA-F497-4273-9565-460AB330BD71}"/>
              </a:ext>
            </a:extLst>
          </p:cNvPr>
          <p:cNvSpPr txBox="1"/>
          <p:nvPr/>
        </p:nvSpPr>
        <p:spPr>
          <a:xfrm>
            <a:off x="101600" y="0"/>
            <a:ext cx="394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게시판</a:t>
            </a:r>
            <a:r>
              <a:rPr lang="en-US" altLang="ko-KR" dirty="0"/>
              <a:t>(</a:t>
            </a:r>
            <a:r>
              <a:rPr lang="ko-KR" altLang="en-US" dirty="0"/>
              <a:t>관리자 게시글 작성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최연희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68E822-9002-853A-BC3D-8CFBF2B76063}"/>
              </a:ext>
            </a:extLst>
          </p:cNvPr>
          <p:cNvSpPr txBox="1"/>
          <p:nvPr/>
        </p:nvSpPr>
        <p:spPr>
          <a:xfrm>
            <a:off x="1938641" y="699714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게시글 작성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D3F24D-5997-94FD-E12E-CDFCF2E56616}"/>
              </a:ext>
            </a:extLst>
          </p:cNvPr>
          <p:cNvSpPr txBox="1"/>
          <p:nvPr/>
        </p:nvSpPr>
        <p:spPr>
          <a:xfrm>
            <a:off x="9067800" y="393700"/>
            <a:ext cx="31135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/>
              <a:t>제목 작성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내용 작성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등록 버튼 클릭 시 게시판 </a:t>
            </a:r>
            <a:r>
              <a:rPr lang="en-US" altLang="ko-KR" sz="1400" dirty="0"/>
              <a:t>DB</a:t>
            </a:r>
            <a:r>
              <a:rPr lang="ko-KR" altLang="en-US" sz="1400" dirty="0"/>
              <a:t>등록 및 게시판 페이지로 이동</a:t>
            </a:r>
            <a:r>
              <a:rPr lang="en-US" altLang="ko-KR" sz="1400" dirty="0"/>
              <a:t>        - </a:t>
            </a:r>
            <a:r>
              <a:rPr lang="ko-KR" altLang="en-US" sz="1400" dirty="0"/>
              <a:t>관리자는 게시글 작성 시 게시판으로 분류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취소 버튼 클릭 시 게시판 페이지로 이동 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ko-KR" altLang="en-US" sz="14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3D3AC1E-2A80-0F1B-E9AC-9DCC5D1F469C}"/>
              </a:ext>
            </a:extLst>
          </p:cNvPr>
          <p:cNvSpPr/>
          <p:nvPr/>
        </p:nvSpPr>
        <p:spPr>
          <a:xfrm>
            <a:off x="1530263" y="1287777"/>
            <a:ext cx="7296415" cy="3322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/>
            <a:r>
              <a:rPr lang="ko-KR" altLang="en-US" sz="1800" dirty="0">
                <a:solidFill>
                  <a:sysClr val="windowText" lastClr="000000"/>
                </a:solidFill>
              </a:rPr>
              <a:t>매너게임 부탁드립니다</a:t>
            </a:r>
            <a:r>
              <a:rPr lang="en-US" altLang="ko-KR" sz="1800" dirty="0">
                <a:solidFill>
                  <a:sysClr val="windowText" lastClr="000000"/>
                </a:solidFill>
              </a:rPr>
              <a:t>.</a:t>
            </a:r>
            <a:endParaRPr lang="ko-KR" altLang="en-US" sz="1800" dirty="0">
              <a:solidFill>
                <a:sysClr val="windowText" lastClr="00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455F847-4F86-49C3-2782-072EC6600D88}"/>
              </a:ext>
            </a:extLst>
          </p:cNvPr>
          <p:cNvSpPr/>
          <p:nvPr/>
        </p:nvSpPr>
        <p:spPr>
          <a:xfrm>
            <a:off x="1530264" y="1627541"/>
            <a:ext cx="7296414" cy="408870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>
              <a:solidFill>
                <a:sysClr val="windowText" lastClr="000000"/>
              </a:solidFill>
            </a:endParaRPr>
          </a:p>
          <a:p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</a:rPr>
              <a:t>안녕하세요</a:t>
            </a:r>
            <a:r>
              <a:rPr lang="en-US" altLang="ko-KR" dirty="0">
                <a:solidFill>
                  <a:sysClr val="windowText" lastClr="000000"/>
                </a:solidFill>
              </a:rPr>
              <a:t>. </a:t>
            </a:r>
            <a:r>
              <a:rPr lang="ko-KR" altLang="en-US" dirty="0">
                <a:solidFill>
                  <a:sysClr val="windowText" lastClr="000000"/>
                </a:solidFill>
              </a:rPr>
              <a:t>관리자입니다</a:t>
            </a:r>
            <a:r>
              <a:rPr lang="en-US" altLang="ko-KR" dirty="0">
                <a:solidFill>
                  <a:sysClr val="windowText" lastClr="000000"/>
                </a:solidFill>
              </a:rPr>
              <a:t>.</a:t>
            </a:r>
          </a:p>
          <a:p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</a:p>
          <a:p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</a:rPr>
              <a:t>즐거운 게임 중 부정행위를 저지른다는 불만사항이 생기고 있습니다</a:t>
            </a:r>
            <a:r>
              <a:rPr lang="en-US" altLang="ko-KR" dirty="0">
                <a:solidFill>
                  <a:sysClr val="windowText" lastClr="000000"/>
                </a:solidFill>
              </a:rPr>
              <a:t>.</a:t>
            </a:r>
          </a:p>
          <a:p>
            <a:endParaRPr lang="en-US" altLang="ko-KR" dirty="0">
              <a:solidFill>
                <a:sysClr val="windowText" lastClr="000000"/>
              </a:solidFill>
            </a:endParaRPr>
          </a:p>
          <a:p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</a:rPr>
              <a:t>모두들 안전을 위해 매너게임 부탁드립니다</a:t>
            </a:r>
            <a:r>
              <a:rPr lang="en-US" altLang="ko-KR" dirty="0">
                <a:solidFill>
                  <a:sysClr val="windowText" lastClr="000000"/>
                </a:solidFill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E8A070-811F-DA2B-3CF1-031ABEE6C37A}"/>
              </a:ext>
            </a:extLst>
          </p:cNvPr>
          <p:cNvSpPr/>
          <p:nvPr/>
        </p:nvSpPr>
        <p:spPr>
          <a:xfrm>
            <a:off x="7680334" y="5846655"/>
            <a:ext cx="1172101" cy="5022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취소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EF7CAA-14CA-DCA4-8640-9821A9266EA8}"/>
              </a:ext>
            </a:extLst>
          </p:cNvPr>
          <p:cNvSpPr/>
          <p:nvPr/>
        </p:nvSpPr>
        <p:spPr>
          <a:xfrm>
            <a:off x="1346377" y="1312417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ECD791-6093-CD67-F9ED-7FE59F9947AF}"/>
              </a:ext>
            </a:extLst>
          </p:cNvPr>
          <p:cNvSpPr/>
          <p:nvPr/>
        </p:nvSpPr>
        <p:spPr>
          <a:xfrm>
            <a:off x="7514202" y="5765529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7EB671A-25D4-DB3D-272D-22F7D11C801B}"/>
              </a:ext>
            </a:extLst>
          </p:cNvPr>
          <p:cNvSpPr/>
          <p:nvPr/>
        </p:nvSpPr>
        <p:spPr>
          <a:xfrm>
            <a:off x="1350213" y="1743714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1E1EDFB-63F8-9724-E2C4-0D1AD1D03E15}"/>
              </a:ext>
            </a:extLst>
          </p:cNvPr>
          <p:cNvSpPr/>
          <p:nvPr/>
        </p:nvSpPr>
        <p:spPr>
          <a:xfrm>
            <a:off x="6342101" y="5846655"/>
            <a:ext cx="1172101" cy="5022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등록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6B17CFB-8BCA-008D-2DDD-6B96A43CF98D}"/>
              </a:ext>
            </a:extLst>
          </p:cNvPr>
          <p:cNvSpPr/>
          <p:nvPr/>
        </p:nvSpPr>
        <p:spPr>
          <a:xfrm>
            <a:off x="6175969" y="5765529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CF7BB8-9F62-D99B-6EB4-75C6458E6221}"/>
              </a:ext>
            </a:extLst>
          </p:cNvPr>
          <p:cNvSpPr/>
          <p:nvPr/>
        </p:nvSpPr>
        <p:spPr>
          <a:xfrm rot="5400000">
            <a:off x="-2455129" y="2848829"/>
            <a:ext cx="6108700" cy="119844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5FC07B-999D-82DB-3A28-2C484BFBFA7A}"/>
              </a:ext>
            </a:extLst>
          </p:cNvPr>
          <p:cNvSpPr txBox="1"/>
          <p:nvPr/>
        </p:nvSpPr>
        <p:spPr>
          <a:xfrm>
            <a:off x="186426" y="5709078"/>
            <a:ext cx="1198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로그아웃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31B857-C7E2-483E-530F-9D38309456E2}"/>
              </a:ext>
            </a:extLst>
          </p:cNvPr>
          <p:cNvSpPr txBox="1"/>
          <p:nvPr/>
        </p:nvSpPr>
        <p:spPr>
          <a:xfrm>
            <a:off x="-120824" y="1405673"/>
            <a:ext cx="15031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회원 관리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팀 관리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경기 목록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게시판</a:t>
            </a:r>
            <a:endParaRPr lang="en-US" altLang="ko-KR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BAD6D74-5D55-ADC1-5C69-D031638119BB}"/>
              </a:ext>
            </a:extLst>
          </p:cNvPr>
          <p:cNvCxnSpPr/>
          <p:nvPr/>
        </p:nvCxnSpPr>
        <p:spPr>
          <a:xfrm>
            <a:off x="0" y="0"/>
            <a:ext cx="12192000" cy="68580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4675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A2DBF3-B086-1D9A-EE56-B1611A3F2D7C}"/>
              </a:ext>
            </a:extLst>
          </p:cNvPr>
          <p:cNvSpPr/>
          <p:nvPr/>
        </p:nvSpPr>
        <p:spPr>
          <a:xfrm>
            <a:off x="0" y="393700"/>
            <a:ext cx="9067800" cy="6108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2435EA-F497-4273-9565-460AB330BD71}"/>
              </a:ext>
            </a:extLst>
          </p:cNvPr>
          <p:cNvSpPr txBox="1"/>
          <p:nvPr/>
        </p:nvSpPr>
        <p:spPr>
          <a:xfrm>
            <a:off x="101600" y="0"/>
            <a:ext cx="2797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게시글 상세보기 </a:t>
            </a:r>
            <a:r>
              <a:rPr lang="en-US" altLang="ko-KR" dirty="0"/>
              <a:t>[</a:t>
            </a:r>
            <a:r>
              <a:rPr lang="ko-KR" altLang="en-US" dirty="0"/>
              <a:t>최연희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3D3AC1E-2A80-0F1B-E9AC-9DCC5D1F469C}"/>
              </a:ext>
            </a:extLst>
          </p:cNvPr>
          <p:cNvSpPr/>
          <p:nvPr/>
        </p:nvSpPr>
        <p:spPr>
          <a:xfrm>
            <a:off x="1612899" y="1150403"/>
            <a:ext cx="7302679" cy="3322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>
                <a:solidFill>
                  <a:sysClr val="windowText" lastClr="000000"/>
                </a:solidFill>
              </a:rPr>
              <a:t>모두 최고의 경기가 될 수 있도록 빛납시다</a:t>
            </a:r>
            <a:r>
              <a:rPr lang="en-US" altLang="ko-KR" sz="1800" dirty="0">
                <a:solidFill>
                  <a:sysClr val="windowText" lastClr="000000"/>
                </a:solidFill>
              </a:rPr>
              <a:t>!!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455F847-4F86-49C3-2782-072EC6600D88}"/>
              </a:ext>
            </a:extLst>
          </p:cNvPr>
          <p:cNvSpPr/>
          <p:nvPr/>
        </p:nvSpPr>
        <p:spPr>
          <a:xfrm>
            <a:off x="1612899" y="1477649"/>
            <a:ext cx="7302679" cy="42534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>
              <a:solidFill>
                <a:sysClr val="windowText" lastClr="000000"/>
              </a:solidFill>
            </a:endParaRPr>
          </a:p>
          <a:p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</a:rPr>
              <a:t>안녕하세요</a:t>
            </a:r>
            <a:r>
              <a:rPr lang="en-US" altLang="ko-KR" dirty="0">
                <a:solidFill>
                  <a:sysClr val="windowText" lastClr="000000"/>
                </a:solidFill>
              </a:rPr>
              <a:t>. </a:t>
            </a:r>
            <a:r>
              <a:rPr lang="ko-KR" altLang="en-US" dirty="0">
                <a:solidFill>
                  <a:sysClr val="windowText" lastClr="000000"/>
                </a:solidFill>
              </a:rPr>
              <a:t>허진욱 입니다</a:t>
            </a:r>
            <a:r>
              <a:rPr lang="en-US" altLang="ko-KR" dirty="0">
                <a:solidFill>
                  <a:sysClr val="windowText" lastClr="000000"/>
                </a:solidFill>
              </a:rPr>
              <a:t>!</a:t>
            </a:r>
          </a:p>
          <a:p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</a:rPr>
              <a:t>회원분들 모두 최고의 경기가 될 수 있도록 빛납시다</a:t>
            </a:r>
            <a:r>
              <a:rPr lang="en-US" altLang="ko-KR" dirty="0">
                <a:solidFill>
                  <a:sysClr val="windowText" lastClr="000000"/>
                </a:solidFill>
              </a:rPr>
              <a:t>!!</a:t>
            </a:r>
          </a:p>
          <a:p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</a:rPr>
              <a:t>파이팅</a:t>
            </a:r>
            <a:r>
              <a:rPr lang="en-US" altLang="ko-KR" dirty="0">
                <a:solidFill>
                  <a:sysClr val="windowText" lastClr="000000"/>
                </a:solidFill>
              </a:rPr>
              <a:t>!!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E8A070-811F-DA2B-3CF1-031ABEE6C37A}"/>
              </a:ext>
            </a:extLst>
          </p:cNvPr>
          <p:cNvSpPr/>
          <p:nvPr/>
        </p:nvSpPr>
        <p:spPr>
          <a:xfrm>
            <a:off x="7096134" y="5874384"/>
            <a:ext cx="1172101" cy="5022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목록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BF9558C-ACCD-31A6-523E-67F948787283}"/>
              </a:ext>
            </a:extLst>
          </p:cNvPr>
          <p:cNvSpPr/>
          <p:nvPr/>
        </p:nvSpPr>
        <p:spPr>
          <a:xfrm>
            <a:off x="7603102" y="1145385"/>
            <a:ext cx="1312476" cy="3322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ko-KR" sz="1600" dirty="0">
                <a:solidFill>
                  <a:sysClr val="windowText" lastClr="000000"/>
                </a:solidFill>
              </a:rPr>
              <a:t>2024.05.01</a:t>
            </a:r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E2DE0C-9932-27C1-0954-A2B52250F7D2}"/>
              </a:ext>
            </a:extLst>
          </p:cNvPr>
          <p:cNvSpPr/>
          <p:nvPr/>
        </p:nvSpPr>
        <p:spPr>
          <a:xfrm>
            <a:off x="6312182" y="1146067"/>
            <a:ext cx="1312476" cy="3322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아이디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643BEEE-B999-9CA8-7BEF-A9D0EC8587B6}"/>
              </a:ext>
            </a:extLst>
          </p:cNvPr>
          <p:cNvSpPr/>
          <p:nvPr/>
        </p:nvSpPr>
        <p:spPr>
          <a:xfrm>
            <a:off x="5779457" y="5874384"/>
            <a:ext cx="1172101" cy="5022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수정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ACE34A-039F-617A-C7AA-076B0F0D1EFF}"/>
              </a:ext>
            </a:extLst>
          </p:cNvPr>
          <p:cNvSpPr/>
          <p:nvPr/>
        </p:nvSpPr>
        <p:spPr>
          <a:xfrm>
            <a:off x="5613325" y="5793258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ECD791-6093-CD67-F9ED-7FE59F9947AF}"/>
              </a:ext>
            </a:extLst>
          </p:cNvPr>
          <p:cNvSpPr/>
          <p:nvPr/>
        </p:nvSpPr>
        <p:spPr>
          <a:xfrm>
            <a:off x="6930002" y="5793258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A9D6AB-9E51-DD5F-D253-84C06E816BC4}"/>
              </a:ext>
            </a:extLst>
          </p:cNvPr>
          <p:cNvSpPr txBox="1"/>
          <p:nvPr/>
        </p:nvSpPr>
        <p:spPr>
          <a:xfrm>
            <a:off x="9067800" y="393700"/>
            <a:ext cx="311356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/>
              <a:t>목록 버튼 클릭 시 게시판 페이지로 이동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로그인 된 아이디와 게시글 아이디 동일하면 수정 버튼 생성됨</a:t>
            </a:r>
            <a:r>
              <a:rPr lang="en-US" altLang="ko-KR" sz="1400" dirty="0"/>
              <a:t>.   - </a:t>
            </a:r>
            <a:r>
              <a:rPr lang="ko-KR" altLang="en-US" sz="1400" dirty="0"/>
              <a:t>수정 버튼 클릭 시 데이터 갖고 게시판</a:t>
            </a:r>
            <a:r>
              <a:rPr lang="en-US" altLang="ko-KR" sz="1400" dirty="0"/>
              <a:t>(</a:t>
            </a:r>
            <a:r>
              <a:rPr lang="ko-KR" altLang="en-US" sz="1400" dirty="0"/>
              <a:t>게시글 작성</a:t>
            </a:r>
            <a:r>
              <a:rPr lang="en-US" altLang="ko-KR" sz="1400" dirty="0"/>
              <a:t>) </a:t>
            </a:r>
            <a:r>
              <a:rPr lang="ko-KR" altLang="en-US" sz="1400" dirty="0"/>
              <a:t>페이지로 이동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삭제 버튼 클릭 시 게시글 삭제</a:t>
            </a:r>
            <a:r>
              <a:rPr lang="en-US" altLang="ko-KR" sz="1400" dirty="0"/>
              <a:t>    - </a:t>
            </a:r>
            <a:r>
              <a:rPr lang="ko-KR" altLang="en-US" sz="1400" dirty="0"/>
              <a:t>불건전한 게시글 삭제용</a:t>
            </a:r>
            <a:endParaRPr lang="en-US" altLang="ko-KR" sz="14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DCF5D48-E73E-1029-B112-6D44B2377BC1}"/>
              </a:ext>
            </a:extLst>
          </p:cNvPr>
          <p:cNvSpPr/>
          <p:nvPr/>
        </p:nvSpPr>
        <p:spPr>
          <a:xfrm>
            <a:off x="0" y="65024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3D09E8-A419-DE25-A275-C7C6D068D9EB}"/>
              </a:ext>
            </a:extLst>
          </p:cNvPr>
          <p:cNvSpPr/>
          <p:nvPr/>
        </p:nvSpPr>
        <p:spPr>
          <a:xfrm>
            <a:off x="4441224" y="5874384"/>
            <a:ext cx="1172101" cy="5022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삭제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804FC3-B4AC-B565-A203-0D2744667013}"/>
              </a:ext>
            </a:extLst>
          </p:cNvPr>
          <p:cNvSpPr/>
          <p:nvPr/>
        </p:nvSpPr>
        <p:spPr>
          <a:xfrm>
            <a:off x="4275092" y="5793258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99A87D5-1F03-0694-58F2-F8C08AAD70AD}"/>
              </a:ext>
            </a:extLst>
          </p:cNvPr>
          <p:cNvSpPr/>
          <p:nvPr/>
        </p:nvSpPr>
        <p:spPr>
          <a:xfrm rot="5400000">
            <a:off x="-2455129" y="2848829"/>
            <a:ext cx="6108700" cy="119844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0971D6-CC32-AD9E-69D7-3F862708EC5C}"/>
              </a:ext>
            </a:extLst>
          </p:cNvPr>
          <p:cNvSpPr txBox="1"/>
          <p:nvPr/>
        </p:nvSpPr>
        <p:spPr>
          <a:xfrm>
            <a:off x="186426" y="5709078"/>
            <a:ext cx="1198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로그아웃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163CD0-A7C4-8CF5-8CB8-3BD16E2FDACE}"/>
              </a:ext>
            </a:extLst>
          </p:cNvPr>
          <p:cNvSpPr txBox="1"/>
          <p:nvPr/>
        </p:nvSpPr>
        <p:spPr>
          <a:xfrm>
            <a:off x="-120824" y="1405673"/>
            <a:ext cx="15031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회원 관리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팀 관리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경기 목록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게시판</a:t>
            </a:r>
            <a:endParaRPr lang="en-US" altLang="ko-KR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314AB8-A98D-620D-E2DA-881BF6AE9DF6}"/>
              </a:ext>
            </a:extLst>
          </p:cNvPr>
          <p:cNvCxnSpPr/>
          <p:nvPr/>
        </p:nvCxnSpPr>
        <p:spPr>
          <a:xfrm>
            <a:off x="0" y="0"/>
            <a:ext cx="12192000" cy="68580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219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74E9B05-1542-D120-9A10-E3E961290ECF}"/>
              </a:ext>
            </a:extLst>
          </p:cNvPr>
          <p:cNvSpPr/>
          <p:nvPr/>
        </p:nvSpPr>
        <p:spPr>
          <a:xfrm>
            <a:off x="0" y="393700"/>
            <a:ext cx="9067800" cy="5958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5EA816-C2C2-724D-F94E-438C3B078395}"/>
              </a:ext>
            </a:extLst>
          </p:cNvPr>
          <p:cNvSpPr/>
          <p:nvPr/>
        </p:nvSpPr>
        <p:spPr>
          <a:xfrm>
            <a:off x="3073400" y="393700"/>
            <a:ext cx="3022600" cy="59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로고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0916E2-2AB1-5B67-3691-244CF741BABE}"/>
              </a:ext>
            </a:extLst>
          </p:cNvPr>
          <p:cNvSpPr/>
          <p:nvPr/>
        </p:nvSpPr>
        <p:spPr>
          <a:xfrm>
            <a:off x="6096000" y="685800"/>
            <a:ext cx="2971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dirty="0">
                <a:solidFill>
                  <a:sysClr val="windowText" lastClr="000000"/>
                </a:solidFill>
              </a:rPr>
              <a:t>로그인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|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회원가입  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140F2F-3200-D984-0394-213A3F7A873D}"/>
              </a:ext>
            </a:extLst>
          </p:cNvPr>
          <p:cNvSpPr/>
          <p:nvPr/>
        </p:nvSpPr>
        <p:spPr>
          <a:xfrm>
            <a:off x="0" y="65024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E166F8-7F84-FD13-E683-18919DE57834}"/>
              </a:ext>
            </a:extLst>
          </p:cNvPr>
          <p:cNvSpPr/>
          <p:nvPr/>
        </p:nvSpPr>
        <p:spPr>
          <a:xfrm>
            <a:off x="0" y="989568"/>
            <a:ext cx="9067800" cy="55128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09ECB2-D6A8-B793-E53E-8791E5F67C55}"/>
              </a:ext>
            </a:extLst>
          </p:cNvPr>
          <p:cNvSpPr txBox="1"/>
          <p:nvPr/>
        </p:nvSpPr>
        <p:spPr>
          <a:xfrm>
            <a:off x="3480566" y="1467194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아이디 찾기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C76356-1557-5303-09E0-D32D430C888E}"/>
              </a:ext>
            </a:extLst>
          </p:cNvPr>
          <p:cNvSpPr txBox="1"/>
          <p:nvPr/>
        </p:nvSpPr>
        <p:spPr>
          <a:xfrm>
            <a:off x="101600" y="0"/>
            <a:ext cx="2335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아이디 찾기 </a:t>
            </a:r>
            <a:r>
              <a:rPr lang="en-US" altLang="ko-KR" dirty="0"/>
              <a:t>[</a:t>
            </a:r>
            <a:r>
              <a:rPr lang="ko-KR" altLang="en-US" dirty="0"/>
              <a:t>문주영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89D1E9-2D32-2697-F30D-608616DA18F7}"/>
              </a:ext>
            </a:extLst>
          </p:cNvPr>
          <p:cNvSpPr txBox="1"/>
          <p:nvPr/>
        </p:nvSpPr>
        <p:spPr>
          <a:xfrm>
            <a:off x="9067800" y="393700"/>
            <a:ext cx="3113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ko-KR" alt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6DBCA0-2C25-CB7E-5C24-6217AF2C2E10}"/>
              </a:ext>
            </a:extLst>
          </p:cNvPr>
          <p:cNvSpPr txBox="1"/>
          <p:nvPr/>
        </p:nvSpPr>
        <p:spPr>
          <a:xfrm>
            <a:off x="9067800" y="393700"/>
            <a:ext cx="311356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/>
              <a:t>이름 입력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생년월일 </a:t>
            </a:r>
            <a:r>
              <a:rPr lang="en-US" altLang="ko-KR" sz="1400" dirty="0"/>
              <a:t>8</a:t>
            </a:r>
            <a:r>
              <a:rPr lang="ko-KR" altLang="en-US" sz="1400" dirty="0"/>
              <a:t>자리 입력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FontTx/>
              <a:buAutoNum type="arabicPeriod"/>
            </a:pPr>
            <a:r>
              <a:rPr lang="ko-KR" altLang="en-US" sz="1400" dirty="0"/>
              <a:t>핸드폰번호 하이픈</a:t>
            </a:r>
            <a:r>
              <a:rPr lang="en-US" altLang="ko-KR" sz="1400" dirty="0"/>
              <a:t>(-) </a:t>
            </a:r>
            <a:r>
              <a:rPr lang="ko-KR" altLang="en-US" sz="1400" dirty="0"/>
              <a:t>없이 </a:t>
            </a:r>
            <a:r>
              <a:rPr lang="en-US" altLang="ko-KR" sz="1400" dirty="0"/>
              <a:t>11</a:t>
            </a:r>
            <a:r>
              <a:rPr lang="ko-KR" altLang="en-US" sz="1400" dirty="0"/>
              <a:t>자리로 입력 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확인 클릭 후 구분</a:t>
            </a:r>
            <a:r>
              <a:rPr lang="en-US" altLang="ko-KR" sz="1400" dirty="0"/>
              <a:t>, </a:t>
            </a:r>
            <a:r>
              <a:rPr lang="ko-KR" altLang="en-US" sz="1400" dirty="0"/>
              <a:t>이름</a:t>
            </a:r>
            <a:r>
              <a:rPr lang="en-US" altLang="ko-KR" sz="1400" dirty="0"/>
              <a:t>, </a:t>
            </a:r>
            <a:r>
              <a:rPr lang="ko-KR" altLang="en-US" sz="1400" dirty="0"/>
              <a:t>생년월일</a:t>
            </a:r>
            <a:r>
              <a:rPr lang="en-US" altLang="ko-KR" sz="1400" dirty="0"/>
              <a:t>, </a:t>
            </a:r>
            <a:r>
              <a:rPr lang="ko-KR" altLang="en-US" sz="1400" dirty="0"/>
              <a:t>핸드폰 번호 </a:t>
            </a:r>
            <a:r>
              <a:rPr lang="en-US" altLang="ko-KR" sz="1400" dirty="0"/>
              <a:t>DB</a:t>
            </a:r>
            <a:r>
              <a:rPr lang="ko-KR" altLang="en-US" sz="1400" dirty="0"/>
              <a:t>정보와 동일하면 아이디 팝업창으로 띄우기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취소 클릭 시 로그인 페이지로 이동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A2AD619-A183-2C71-66CA-04F207097B5A}"/>
              </a:ext>
            </a:extLst>
          </p:cNvPr>
          <p:cNvSpPr/>
          <p:nvPr/>
        </p:nvSpPr>
        <p:spPr>
          <a:xfrm>
            <a:off x="2223837" y="2222660"/>
            <a:ext cx="4620127" cy="364577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8A9220D-C570-FF68-41A1-7DADDD718F60}"/>
              </a:ext>
            </a:extLst>
          </p:cNvPr>
          <p:cNvSpPr/>
          <p:nvPr/>
        </p:nvSpPr>
        <p:spPr>
          <a:xfrm>
            <a:off x="3073400" y="2898644"/>
            <a:ext cx="30226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이름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3CFD3D-67C4-D25D-D90A-396379671729}"/>
              </a:ext>
            </a:extLst>
          </p:cNvPr>
          <p:cNvSpPr/>
          <p:nvPr/>
        </p:nvSpPr>
        <p:spPr>
          <a:xfrm>
            <a:off x="3073400" y="3698744"/>
            <a:ext cx="30226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생년월일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D1D797C-D834-CABF-9E23-4C57C9ED6172}"/>
              </a:ext>
            </a:extLst>
          </p:cNvPr>
          <p:cNvSpPr/>
          <p:nvPr/>
        </p:nvSpPr>
        <p:spPr>
          <a:xfrm>
            <a:off x="3073400" y="5129588"/>
            <a:ext cx="14605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확인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04C2F0-ADFE-1A78-F6D8-A733A8C1A36D}"/>
              </a:ext>
            </a:extLst>
          </p:cNvPr>
          <p:cNvSpPr/>
          <p:nvPr/>
        </p:nvSpPr>
        <p:spPr>
          <a:xfrm>
            <a:off x="4635500" y="5129588"/>
            <a:ext cx="14605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취소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486504E-7ABD-3C3B-C6AB-7557F31879B3}"/>
              </a:ext>
            </a:extLst>
          </p:cNvPr>
          <p:cNvSpPr/>
          <p:nvPr/>
        </p:nvSpPr>
        <p:spPr>
          <a:xfrm>
            <a:off x="4584699" y="4975124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E6CF0BF-B02C-EC8E-1AED-B11C6CD99BBF}"/>
              </a:ext>
            </a:extLst>
          </p:cNvPr>
          <p:cNvSpPr/>
          <p:nvPr/>
        </p:nvSpPr>
        <p:spPr>
          <a:xfrm>
            <a:off x="3073400" y="4429801"/>
            <a:ext cx="30226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핸드폰 번호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BB6701-F377-2E0F-1D24-A91B69E5B2B2}"/>
              </a:ext>
            </a:extLst>
          </p:cNvPr>
          <p:cNvSpPr/>
          <p:nvPr/>
        </p:nvSpPr>
        <p:spPr>
          <a:xfrm>
            <a:off x="2907267" y="2704613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3D7A480-5302-CA2A-A3E7-3542BB63D152}"/>
              </a:ext>
            </a:extLst>
          </p:cNvPr>
          <p:cNvSpPr/>
          <p:nvPr/>
        </p:nvSpPr>
        <p:spPr>
          <a:xfrm>
            <a:off x="2907267" y="3575550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EF28D2D-90EA-7447-0DA6-FA52C8F499F7}"/>
              </a:ext>
            </a:extLst>
          </p:cNvPr>
          <p:cNvSpPr/>
          <p:nvPr/>
        </p:nvSpPr>
        <p:spPr>
          <a:xfrm>
            <a:off x="2919967" y="4997495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8CD791D-F2F0-745A-5D62-15E9500D9D0C}"/>
              </a:ext>
            </a:extLst>
          </p:cNvPr>
          <p:cNvSpPr/>
          <p:nvPr/>
        </p:nvSpPr>
        <p:spPr>
          <a:xfrm>
            <a:off x="2907268" y="4316808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511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74E9B05-1542-D120-9A10-E3E961290ECF}"/>
              </a:ext>
            </a:extLst>
          </p:cNvPr>
          <p:cNvSpPr/>
          <p:nvPr/>
        </p:nvSpPr>
        <p:spPr>
          <a:xfrm>
            <a:off x="0" y="393700"/>
            <a:ext cx="9067800" cy="5958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5EA816-C2C2-724D-F94E-438C3B078395}"/>
              </a:ext>
            </a:extLst>
          </p:cNvPr>
          <p:cNvSpPr/>
          <p:nvPr/>
        </p:nvSpPr>
        <p:spPr>
          <a:xfrm>
            <a:off x="3073400" y="393700"/>
            <a:ext cx="3022600" cy="59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로고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0916E2-2AB1-5B67-3691-244CF741BABE}"/>
              </a:ext>
            </a:extLst>
          </p:cNvPr>
          <p:cNvSpPr/>
          <p:nvPr/>
        </p:nvSpPr>
        <p:spPr>
          <a:xfrm>
            <a:off x="6096000" y="685800"/>
            <a:ext cx="2971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dirty="0">
                <a:solidFill>
                  <a:sysClr val="windowText" lastClr="000000"/>
                </a:solidFill>
              </a:rPr>
              <a:t>로그인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|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회원가입  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140F2F-3200-D984-0394-213A3F7A873D}"/>
              </a:ext>
            </a:extLst>
          </p:cNvPr>
          <p:cNvSpPr/>
          <p:nvPr/>
        </p:nvSpPr>
        <p:spPr>
          <a:xfrm>
            <a:off x="0" y="65024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E166F8-7F84-FD13-E683-18919DE57834}"/>
              </a:ext>
            </a:extLst>
          </p:cNvPr>
          <p:cNvSpPr/>
          <p:nvPr/>
        </p:nvSpPr>
        <p:spPr>
          <a:xfrm>
            <a:off x="0" y="989568"/>
            <a:ext cx="9067800" cy="55128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C76356-1557-5303-09E0-D32D430C888E}"/>
              </a:ext>
            </a:extLst>
          </p:cNvPr>
          <p:cNvSpPr txBox="1"/>
          <p:nvPr/>
        </p:nvSpPr>
        <p:spPr>
          <a:xfrm>
            <a:off x="101600" y="0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비밀번호 찾기 </a:t>
            </a:r>
            <a:r>
              <a:rPr lang="en-US" altLang="ko-KR" dirty="0"/>
              <a:t>[</a:t>
            </a:r>
            <a:r>
              <a:rPr lang="ko-KR" altLang="en-US" dirty="0"/>
              <a:t>문주영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89D1E9-2D32-2697-F30D-608616DA18F7}"/>
              </a:ext>
            </a:extLst>
          </p:cNvPr>
          <p:cNvSpPr txBox="1"/>
          <p:nvPr/>
        </p:nvSpPr>
        <p:spPr>
          <a:xfrm>
            <a:off x="9067800" y="393700"/>
            <a:ext cx="3113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ko-KR" alt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6DBCA0-2C25-CB7E-5C24-6217AF2C2E10}"/>
              </a:ext>
            </a:extLst>
          </p:cNvPr>
          <p:cNvSpPr txBox="1"/>
          <p:nvPr/>
        </p:nvSpPr>
        <p:spPr>
          <a:xfrm>
            <a:off x="9067800" y="393700"/>
            <a:ext cx="311356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/>
              <a:t>이름 입력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생년월일 </a:t>
            </a:r>
            <a:r>
              <a:rPr lang="en-US" altLang="ko-KR" sz="1400" dirty="0"/>
              <a:t>8</a:t>
            </a:r>
            <a:r>
              <a:rPr lang="ko-KR" altLang="en-US" sz="1400" dirty="0"/>
              <a:t>자리 입력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FontTx/>
              <a:buAutoNum type="arabicPeriod"/>
            </a:pPr>
            <a:r>
              <a:rPr lang="ko-KR" altLang="en-US" sz="1400" dirty="0"/>
              <a:t>핸드폰번호 하이픈</a:t>
            </a:r>
            <a:r>
              <a:rPr lang="en-US" altLang="ko-KR" sz="1400" dirty="0"/>
              <a:t>(-) </a:t>
            </a:r>
            <a:r>
              <a:rPr lang="ko-KR" altLang="en-US" sz="1400" dirty="0"/>
              <a:t>없이 </a:t>
            </a:r>
            <a:r>
              <a:rPr lang="en-US" altLang="ko-KR" sz="1400" dirty="0"/>
              <a:t>11</a:t>
            </a:r>
            <a:r>
              <a:rPr lang="ko-KR" altLang="en-US" sz="1400" dirty="0"/>
              <a:t>자리로 입력 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아이디 입력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확인 클릭 후 구분</a:t>
            </a:r>
            <a:r>
              <a:rPr lang="en-US" altLang="ko-KR" sz="1400" dirty="0"/>
              <a:t>, </a:t>
            </a:r>
            <a:r>
              <a:rPr lang="ko-KR" altLang="en-US" sz="1400" dirty="0"/>
              <a:t>이름</a:t>
            </a:r>
            <a:r>
              <a:rPr lang="en-US" altLang="ko-KR" sz="1400" dirty="0"/>
              <a:t>, </a:t>
            </a:r>
            <a:r>
              <a:rPr lang="ko-KR" altLang="en-US" sz="1400" dirty="0"/>
              <a:t>생년월일</a:t>
            </a:r>
            <a:r>
              <a:rPr lang="en-US" altLang="ko-KR" sz="1400" dirty="0"/>
              <a:t>, </a:t>
            </a:r>
            <a:r>
              <a:rPr lang="ko-KR" altLang="en-US" sz="1400" dirty="0"/>
              <a:t>핸드폰번호</a:t>
            </a:r>
            <a:r>
              <a:rPr lang="en-US" altLang="ko-KR" sz="1400" dirty="0"/>
              <a:t>, </a:t>
            </a:r>
            <a:r>
              <a:rPr lang="ko-KR" altLang="en-US" sz="1400" dirty="0"/>
              <a:t>아이디 </a:t>
            </a:r>
            <a:r>
              <a:rPr lang="en-US" altLang="ko-KR" sz="1400" dirty="0"/>
              <a:t>DB</a:t>
            </a:r>
            <a:r>
              <a:rPr lang="ko-KR" altLang="en-US" sz="1400" dirty="0"/>
              <a:t>정보와 동일하면 아이디 팝업창으로 띄우기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취소 클릭 시 메인 페이지로 이동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팝업창을 띄워서 임시비밀번호 생성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1E9EA7B-0A49-C778-5B90-18B5E1195766}"/>
              </a:ext>
            </a:extLst>
          </p:cNvPr>
          <p:cNvSpPr/>
          <p:nvPr/>
        </p:nvSpPr>
        <p:spPr>
          <a:xfrm>
            <a:off x="2326867" y="2072142"/>
            <a:ext cx="4620127" cy="427837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8A9220D-C570-FF68-41A1-7DADDD718F60}"/>
              </a:ext>
            </a:extLst>
          </p:cNvPr>
          <p:cNvSpPr/>
          <p:nvPr/>
        </p:nvSpPr>
        <p:spPr>
          <a:xfrm>
            <a:off x="3176431" y="2522809"/>
            <a:ext cx="30226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이름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3CFD3D-67C4-D25D-D90A-396379671729}"/>
              </a:ext>
            </a:extLst>
          </p:cNvPr>
          <p:cNvSpPr/>
          <p:nvPr/>
        </p:nvSpPr>
        <p:spPr>
          <a:xfrm>
            <a:off x="3176431" y="3322909"/>
            <a:ext cx="30226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생년월일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09ECB2-D6A8-B793-E53E-8791E5F67C55}"/>
              </a:ext>
            </a:extLst>
          </p:cNvPr>
          <p:cNvSpPr txBox="1"/>
          <p:nvPr/>
        </p:nvSpPr>
        <p:spPr>
          <a:xfrm>
            <a:off x="3505661" y="1312161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비밀번호 찾기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D1D797C-D834-CABF-9E23-4C57C9ED6172}"/>
              </a:ext>
            </a:extLst>
          </p:cNvPr>
          <p:cNvSpPr/>
          <p:nvPr/>
        </p:nvSpPr>
        <p:spPr>
          <a:xfrm>
            <a:off x="3176431" y="5590880"/>
            <a:ext cx="14605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확인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04C2F0-ADFE-1A78-F6D8-A733A8C1A36D}"/>
              </a:ext>
            </a:extLst>
          </p:cNvPr>
          <p:cNvSpPr/>
          <p:nvPr/>
        </p:nvSpPr>
        <p:spPr>
          <a:xfrm>
            <a:off x="4738531" y="5590880"/>
            <a:ext cx="14605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취소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486504E-7ABD-3C3B-C6AB-7557F31879B3}"/>
              </a:ext>
            </a:extLst>
          </p:cNvPr>
          <p:cNvSpPr/>
          <p:nvPr/>
        </p:nvSpPr>
        <p:spPr>
          <a:xfrm>
            <a:off x="4657184" y="5413876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E6CF0BF-B02C-EC8E-1AED-B11C6CD99BBF}"/>
              </a:ext>
            </a:extLst>
          </p:cNvPr>
          <p:cNvSpPr/>
          <p:nvPr/>
        </p:nvSpPr>
        <p:spPr>
          <a:xfrm>
            <a:off x="3176431" y="4053966"/>
            <a:ext cx="30226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핸드폰번호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5566CE2-5FC4-E00F-6233-4F1BA97D11B4}"/>
              </a:ext>
            </a:extLst>
          </p:cNvPr>
          <p:cNvSpPr/>
          <p:nvPr/>
        </p:nvSpPr>
        <p:spPr>
          <a:xfrm>
            <a:off x="3176431" y="4748772"/>
            <a:ext cx="3022600" cy="444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아이디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BB6701-F377-2E0F-1D24-A91B69E5B2B2}"/>
              </a:ext>
            </a:extLst>
          </p:cNvPr>
          <p:cNvSpPr/>
          <p:nvPr/>
        </p:nvSpPr>
        <p:spPr>
          <a:xfrm>
            <a:off x="3029121" y="2412795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3D7A480-5302-CA2A-A3E7-3542BB63D152}"/>
              </a:ext>
            </a:extLst>
          </p:cNvPr>
          <p:cNvSpPr/>
          <p:nvPr/>
        </p:nvSpPr>
        <p:spPr>
          <a:xfrm>
            <a:off x="3010299" y="3211726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EF28D2D-90EA-7447-0DA6-FA52C8F499F7}"/>
              </a:ext>
            </a:extLst>
          </p:cNvPr>
          <p:cNvSpPr/>
          <p:nvPr/>
        </p:nvSpPr>
        <p:spPr>
          <a:xfrm>
            <a:off x="3086499" y="5406237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8CD791D-F2F0-745A-5D62-15E9500D9D0C}"/>
              </a:ext>
            </a:extLst>
          </p:cNvPr>
          <p:cNvSpPr/>
          <p:nvPr/>
        </p:nvSpPr>
        <p:spPr>
          <a:xfrm>
            <a:off x="3029121" y="3948608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F90DCA-927F-787E-06B4-4E9A6BC9BFF2}"/>
              </a:ext>
            </a:extLst>
          </p:cNvPr>
          <p:cNvSpPr/>
          <p:nvPr/>
        </p:nvSpPr>
        <p:spPr>
          <a:xfrm>
            <a:off x="3010299" y="4636102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5BEB517-DCFD-16C5-2943-145D7605FC95}"/>
              </a:ext>
            </a:extLst>
          </p:cNvPr>
          <p:cNvSpPr/>
          <p:nvPr/>
        </p:nvSpPr>
        <p:spPr>
          <a:xfrm>
            <a:off x="7150100" y="2745059"/>
            <a:ext cx="1701800" cy="175340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임시비밀번호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err="1">
                <a:solidFill>
                  <a:sysClr val="windowText" lastClr="000000"/>
                </a:solidFill>
              </a:rPr>
              <a:t>팝업창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7925345-EB88-EB24-FDB1-2A5DE747EA11}"/>
              </a:ext>
            </a:extLst>
          </p:cNvPr>
          <p:cNvSpPr/>
          <p:nvPr/>
        </p:nvSpPr>
        <p:spPr>
          <a:xfrm>
            <a:off x="7150100" y="2727629"/>
            <a:ext cx="1701800" cy="1886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99EC9D2-0910-B861-95FB-15159C7E24A9}"/>
              </a:ext>
            </a:extLst>
          </p:cNvPr>
          <p:cNvSpPr/>
          <p:nvPr/>
        </p:nvSpPr>
        <p:spPr>
          <a:xfrm>
            <a:off x="8597900" y="2727630"/>
            <a:ext cx="254000" cy="1881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</a:rPr>
              <a:t>X</a:t>
            </a:r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408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3555953-FB7F-4376-30CF-47211DFC7A92}"/>
              </a:ext>
            </a:extLst>
          </p:cNvPr>
          <p:cNvSpPr/>
          <p:nvPr/>
        </p:nvSpPr>
        <p:spPr>
          <a:xfrm>
            <a:off x="0" y="393700"/>
            <a:ext cx="9067800" cy="95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84CB54-EA9F-B3AB-C301-F7AB3C78337B}"/>
              </a:ext>
            </a:extLst>
          </p:cNvPr>
          <p:cNvSpPr/>
          <p:nvPr/>
        </p:nvSpPr>
        <p:spPr>
          <a:xfrm>
            <a:off x="3073400" y="393700"/>
            <a:ext cx="3022600" cy="59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로고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20AB091-CD5B-6AD1-F07A-643A63346F55}"/>
              </a:ext>
            </a:extLst>
          </p:cNvPr>
          <p:cNvSpPr/>
          <p:nvPr/>
        </p:nvSpPr>
        <p:spPr>
          <a:xfrm>
            <a:off x="0" y="9906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</a:rPr>
              <a:t>팀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경기장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랭킹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게시판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5BAD63C-0DC9-6A35-5D33-F732D1376105}"/>
              </a:ext>
            </a:extLst>
          </p:cNvPr>
          <p:cNvSpPr/>
          <p:nvPr/>
        </p:nvSpPr>
        <p:spPr>
          <a:xfrm>
            <a:off x="6096000" y="685800"/>
            <a:ext cx="2971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dirty="0">
                <a:solidFill>
                  <a:sysClr val="windowText" lastClr="000000"/>
                </a:solidFill>
              </a:rPr>
              <a:t>로그아웃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|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마이페이지 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8D0037-96E6-033A-2079-BC7E5666FDA4}"/>
              </a:ext>
            </a:extLst>
          </p:cNvPr>
          <p:cNvSpPr/>
          <p:nvPr/>
        </p:nvSpPr>
        <p:spPr>
          <a:xfrm>
            <a:off x="0" y="13462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팀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–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팀 목록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 |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나의 팀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/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69B388-D8A5-16B5-9ABF-1D8B44955999}"/>
              </a:ext>
            </a:extLst>
          </p:cNvPr>
          <p:cNvSpPr/>
          <p:nvPr/>
        </p:nvSpPr>
        <p:spPr>
          <a:xfrm>
            <a:off x="0" y="65024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085F1B-D162-79AB-353D-0C293FA4400B}"/>
              </a:ext>
            </a:extLst>
          </p:cNvPr>
          <p:cNvSpPr/>
          <p:nvPr/>
        </p:nvSpPr>
        <p:spPr>
          <a:xfrm>
            <a:off x="0" y="1701800"/>
            <a:ext cx="9067800" cy="4800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AA0F50-8C0B-8C88-1F85-1FD75CCE74A0}"/>
              </a:ext>
            </a:extLst>
          </p:cNvPr>
          <p:cNvSpPr txBox="1"/>
          <p:nvPr/>
        </p:nvSpPr>
        <p:spPr>
          <a:xfrm>
            <a:off x="101600" y="0"/>
            <a:ext cx="3110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서비스 메인 페이지 </a:t>
            </a:r>
            <a:r>
              <a:rPr lang="en-US" altLang="ko-KR" dirty="0"/>
              <a:t>[</a:t>
            </a:r>
            <a:r>
              <a:rPr lang="ko-KR" altLang="en-US" dirty="0"/>
              <a:t>문주영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4B7F884-C0D3-46D0-FDA1-D73927A17F4F}"/>
              </a:ext>
            </a:extLst>
          </p:cNvPr>
          <p:cNvSpPr/>
          <p:nvPr/>
        </p:nvSpPr>
        <p:spPr>
          <a:xfrm>
            <a:off x="0" y="1701800"/>
            <a:ext cx="3073400" cy="2514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</a:rPr>
              <a:t>프로필</a:t>
            </a:r>
            <a:endParaRPr lang="en-US" altLang="ko-KR" sz="1600" dirty="0">
              <a:solidFill>
                <a:sysClr val="windowText" lastClr="00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981552-C5FE-607C-DA83-0AED4A216505}"/>
              </a:ext>
            </a:extLst>
          </p:cNvPr>
          <p:cNvSpPr/>
          <p:nvPr/>
        </p:nvSpPr>
        <p:spPr>
          <a:xfrm>
            <a:off x="0" y="4216400"/>
            <a:ext cx="4660900" cy="2286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3946EB-A459-B4A5-984C-35904707009F}"/>
              </a:ext>
            </a:extLst>
          </p:cNvPr>
          <p:cNvSpPr/>
          <p:nvPr/>
        </p:nvSpPr>
        <p:spPr>
          <a:xfrm>
            <a:off x="3073400" y="1701800"/>
            <a:ext cx="5994400" cy="2514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0C28D3-44A0-E9F9-0A3F-F0F84BBB844C}"/>
              </a:ext>
            </a:extLst>
          </p:cNvPr>
          <p:cNvSpPr/>
          <p:nvPr/>
        </p:nvSpPr>
        <p:spPr>
          <a:xfrm>
            <a:off x="4660900" y="4216400"/>
            <a:ext cx="4406900" cy="2286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7326EA-E212-8A28-1249-AFFFE2525FE8}"/>
              </a:ext>
            </a:extLst>
          </p:cNvPr>
          <p:cNvSpPr txBox="1"/>
          <p:nvPr/>
        </p:nvSpPr>
        <p:spPr>
          <a:xfrm>
            <a:off x="3263900" y="1872734"/>
            <a:ext cx="5600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최신 경기목록                                                                    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+ </a:t>
            </a:r>
            <a:r>
              <a:rPr lang="ko-KR" altLang="en-US" sz="1200" dirty="0" err="1">
                <a:solidFill>
                  <a:sysClr val="windowText" lastClr="000000"/>
                </a:solidFill>
              </a:rPr>
              <a:t>더보기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A6CF14A-8EEF-2DA3-DEB2-A4EBD65C32F7}"/>
              </a:ext>
            </a:extLst>
          </p:cNvPr>
          <p:cNvSpPr/>
          <p:nvPr/>
        </p:nvSpPr>
        <p:spPr>
          <a:xfrm>
            <a:off x="3327402" y="2286000"/>
            <a:ext cx="5537198" cy="1701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BB2C13-3282-324E-9B9F-D76873331962}"/>
              </a:ext>
            </a:extLst>
          </p:cNvPr>
          <p:cNvSpPr txBox="1"/>
          <p:nvPr/>
        </p:nvSpPr>
        <p:spPr>
          <a:xfrm>
            <a:off x="0" y="4352667"/>
            <a:ext cx="4660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게시판                                                            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+ </a:t>
            </a:r>
            <a:r>
              <a:rPr lang="ko-KR" altLang="en-US" sz="1200" dirty="0" err="1">
                <a:solidFill>
                  <a:sysClr val="windowText" lastClr="000000"/>
                </a:solidFill>
              </a:rPr>
              <a:t>더보기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C9BE43-A812-F5B5-990E-89ACFB66CB49}"/>
              </a:ext>
            </a:extLst>
          </p:cNvPr>
          <p:cNvSpPr/>
          <p:nvPr/>
        </p:nvSpPr>
        <p:spPr>
          <a:xfrm>
            <a:off x="101600" y="4686300"/>
            <a:ext cx="4470400" cy="1701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F21F4E-58EF-6E00-331C-AB45B08BF679}"/>
              </a:ext>
            </a:extLst>
          </p:cNvPr>
          <p:cNvSpPr txBox="1"/>
          <p:nvPr/>
        </p:nvSpPr>
        <p:spPr>
          <a:xfrm>
            <a:off x="4660900" y="4352667"/>
            <a:ext cx="4406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전체 랭킹 정보                                        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+ </a:t>
            </a:r>
            <a:r>
              <a:rPr lang="ko-KR" altLang="en-US" sz="1200" dirty="0" err="1">
                <a:solidFill>
                  <a:sysClr val="windowText" lastClr="000000"/>
                </a:solidFill>
              </a:rPr>
              <a:t>더보기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DBC2ACF-F1CB-0364-1AC2-95463E37F63A}"/>
              </a:ext>
            </a:extLst>
          </p:cNvPr>
          <p:cNvSpPr/>
          <p:nvPr/>
        </p:nvSpPr>
        <p:spPr>
          <a:xfrm>
            <a:off x="4749800" y="4686300"/>
            <a:ext cx="4203700" cy="1701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ysClr val="windowText" lastClr="000000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7C3BCA8-6F83-99F1-B8C3-1050DCC9FC08}"/>
              </a:ext>
            </a:extLst>
          </p:cNvPr>
          <p:cNvGrpSpPr/>
          <p:nvPr/>
        </p:nvGrpSpPr>
        <p:grpSpPr>
          <a:xfrm>
            <a:off x="3454400" y="2425700"/>
            <a:ext cx="88900" cy="1393309"/>
            <a:chOff x="3454400" y="2425700"/>
            <a:chExt cx="88900" cy="1393309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D00445D-0FBB-9A04-DC3C-17E345A9009B}"/>
                </a:ext>
              </a:extLst>
            </p:cNvPr>
            <p:cNvSpPr/>
            <p:nvPr/>
          </p:nvSpPr>
          <p:spPr>
            <a:xfrm>
              <a:off x="3454400" y="2425700"/>
              <a:ext cx="88900" cy="889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94082AB-15E8-7DD0-660E-5007BAA8B848}"/>
                </a:ext>
              </a:extLst>
            </p:cNvPr>
            <p:cNvSpPr/>
            <p:nvPr/>
          </p:nvSpPr>
          <p:spPr>
            <a:xfrm>
              <a:off x="3454400" y="2687250"/>
              <a:ext cx="88900" cy="889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720F0CA-AE4C-BCF1-DF9F-B3074ECCF5F7}"/>
                </a:ext>
              </a:extLst>
            </p:cNvPr>
            <p:cNvSpPr/>
            <p:nvPr/>
          </p:nvSpPr>
          <p:spPr>
            <a:xfrm>
              <a:off x="3454400" y="2946225"/>
              <a:ext cx="88900" cy="889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8E0CA56-D52E-AA88-EAF1-5E5DC13D9D5D}"/>
                </a:ext>
              </a:extLst>
            </p:cNvPr>
            <p:cNvSpPr/>
            <p:nvPr/>
          </p:nvSpPr>
          <p:spPr>
            <a:xfrm>
              <a:off x="3454400" y="3204342"/>
              <a:ext cx="88900" cy="889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03AFE6B-EDA5-87C6-19F4-9ED15C448014}"/>
                </a:ext>
              </a:extLst>
            </p:cNvPr>
            <p:cNvSpPr/>
            <p:nvPr/>
          </p:nvSpPr>
          <p:spPr>
            <a:xfrm>
              <a:off x="3454400" y="3460750"/>
              <a:ext cx="88900" cy="889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DF182F2-3367-AAB2-8F46-733806CC73DC}"/>
                </a:ext>
              </a:extLst>
            </p:cNvPr>
            <p:cNvSpPr/>
            <p:nvPr/>
          </p:nvSpPr>
          <p:spPr>
            <a:xfrm>
              <a:off x="3454400" y="3730109"/>
              <a:ext cx="88900" cy="889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9DEAE67-7024-773F-875E-27487F1B0CC7}"/>
              </a:ext>
            </a:extLst>
          </p:cNvPr>
          <p:cNvGrpSpPr/>
          <p:nvPr/>
        </p:nvGrpSpPr>
        <p:grpSpPr>
          <a:xfrm>
            <a:off x="254000" y="4840545"/>
            <a:ext cx="88900" cy="1393309"/>
            <a:chOff x="3454400" y="2425700"/>
            <a:chExt cx="88900" cy="1393309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8C14CD86-2CFB-1ECD-5B35-DDD9CFF43A33}"/>
                </a:ext>
              </a:extLst>
            </p:cNvPr>
            <p:cNvSpPr/>
            <p:nvPr/>
          </p:nvSpPr>
          <p:spPr>
            <a:xfrm>
              <a:off x="3454400" y="2425700"/>
              <a:ext cx="88900" cy="889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4E378D89-DDE3-171F-458A-0BD05F13E4AA}"/>
                </a:ext>
              </a:extLst>
            </p:cNvPr>
            <p:cNvSpPr/>
            <p:nvPr/>
          </p:nvSpPr>
          <p:spPr>
            <a:xfrm>
              <a:off x="3454400" y="2687250"/>
              <a:ext cx="88900" cy="889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F9EDB02-97C7-30BB-239D-B091AB913D58}"/>
                </a:ext>
              </a:extLst>
            </p:cNvPr>
            <p:cNvSpPr/>
            <p:nvPr/>
          </p:nvSpPr>
          <p:spPr>
            <a:xfrm>
              <a:off x="3454400" y="2946225"/>
              <a:ext cx="88900" cy="889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5924874-1D49-41AB-8377-D3C3D454A793}"/>
                </a:ext>
              </a:extLst>
            </p:cNvPr>
            <p:cNvSpPr/>
            <p:nvPr/>
          </p:nvSpPr>
          <p:spPr>
            <a:xfrm>
              <a:off x="3454400" y="3204342"/>
              <a:ext cx="88900" cy="889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F31D71EF-AAF6-2966-8682-8BB335126714}"/>
                </a:ext>
              </a:extLst>
            </p:cNvPr>
            <p:cNvSpPr/>
            <p:nvPr/>
          </p:nvSpPr>
          <p:spPr>
            <a:xfrm>
              <a:off x="3454400" y="3460750"/>
              <a:ext cx="88900" cy="889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FCEBCFA6-A1AE-1A60-FD9F-902B659AA90B}"/>
                </a:ext>
              </a:extLst>
            </p:cNvPr>
            <p:cNvSpPr/>
            <p:nvPr/>
          </p:nvSpPr>
          <p:spPr>
            <a:xfrm>
              <a:off x="3454400" y="3730109"/>
              <a:ext cx="88900" cy="889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EBA8493-FE3B-3330-30AC-C190C06B2535}"/>
              </a:ext>
            </a:extLst>
          </p:cNvPr>
          <p:cNvGrpSpPr/>
          <p:nvPr/>
        </p:nvGrpSpPr>
        <p:grpSpPr>
          <a:xfrm>
            <a:off x="4876800" y="4840545"/>
            <a:ext cx="88900" cy="1393309"/>
            <a:chOff x="3454400" y="2425700"/>
            <a:chExt cx="88900" cy="1393309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0E6CC20-CE0D-E9FA-825C-37A5DEEBDB01}"/>
                </a:ext>
              </a:extLst>
            </p:cNvPr>
            <p:cNvSpPr/>
            <p:nvPr/>
          </p:nvSpPr>
          <p:spPr>
            <a:xfrm>
              <a:off x="3454400" y="2425700"/>
              <a:ext cx="88900" cy="889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677BB8A8-6AA4-C547-EAA1-48EF6C0A3B3E}"/>
                </a:ext>
              </a:extLst>
            </p:cNvPr>
            <p:cNvSpPr/>
            <p:nvPr/>
          </p:nvSpPr>
          <p:spPr>
            <a:xfrm>
              <a:off x="3454400" y="2687250"/>
              <a:ext cx="88900" cy="889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511A64D-297F-9BCE-65B6-E31057C74044}"/>
                </a:ext>
              </a:extLst>
            </p:cNvPr>
            <p:cNvSpPr/>
            <p:nvPr/>
          </p:nvSpPr>
          <p:spPr>
            <a:xfrm>
              <a:off x="3454400" y="2946225"/>
              <a:ext cx="88900" cy="889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6DA1B2CC-16DB-93B8-9899-7F4BCB45415A}"/>
                </a:ext>
              </a:extLst>
            </p:cNvPr>
            <p:cNvSpPr/>
            <p:nvPr/>
          </p:nvSpPr>
          <p:spPr>
            <a:xfrm>
              <a:off x="3454400" y="3204342"/>
              <a:ext cx="88900" cy="889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76E3ECF2-A7D1-EF61-DD32-0BD662FDB023}"/>
                </a:ext>
              </a:extLst>
            </p:cNvPr>
            <p:cNvSpPr/>
            <p:nvPr/>
          </p:nvSpPr>
          <p:spPr>
            <a:xfrm>
              <a:off x="3454400" y="3460750"/>
              <a:ext cx="88900" cy="889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C08CFBF1-8E87-61E2-FB08-4EA5E6AF2C2C}"/>
                </a:ext>
              </a:extLst>
            </p:cNvPr>
            <p:cNvSpPr/>
            <p:nvPr/>
          </p:nvSpPr>
          <p:spPr>
            <a:xfrm>
              <a:off x="3454400" y="3730109"/>
              <a:ext cx="88900" cy="889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76B9C5F-DAB7-AF13-6154-583DF520A431}"/>
              </a:ext>
            </a:extLst>
          </p:cNvPr>
          <p:cNvSpPr/>
          <p:nvPr/>
        </p:nvSpPr>
        <p:spPr>
          <a:xfrm>
            <a:off x="2931636" y="267037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E4E6997-DB73-39AF-0422-A68B9552CBBE}"/>
              </a:ext>
            </a:extLst>
          </p:cNvPr>
          <p:cNvSpPr/>
          <p:nvPr/>
        </p:nvSpPr>
        <p:spPr>
          <a:xfrm>
            <a:off x="7083504" y="560338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710E80C-024E-799F-0903-F17046BBA24B}"/>
              </a:ext>
            </a:extLst>
          </p:cNvPr>
          <p:cNvSpPr/>
          <p:nvPr/>
        </p:nvSpPr>
        <p:spPr>
          <a:xfrm>
            <a:off x="1998186" y="878006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34BEB6E-BEB4-B89E-976C-96A9DD2D4F85}"/>
              </a:ext>
            </a:extLst>
          </p:cNvPr>
          <p:cNvSpPr/>
          <p:nvPr/>
        </p:nvSpPr>
        <p:spPr>
          <a:xfrm>
            <a:off x="741240" y="1783840"/>
            <a:ext cx="1590920" cy="159092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프로필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사진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387DEDB-7BD6-109D-001E-A649A87F82F4}"/>
              </a:ext>
            </a:extLst>
          </p:cNvPr>
          <p:cNvSpPr/>
          <p:nvPr/>
        </p:nvSpPr>
        <p:spPr>
          <a:xfrm>
            <a:off x="2154582" y="3669824"/>
            <a:ext cx="859570" cy="47355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프로필 수정</a:t>
            </a:r>
            <a:endParaRPr lang="en-US" altLang="ko-KR" sz="900" dirty="0">
              <a:solidFill>
                <a:sysClr val="windowText" lastClr="000000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6D91858-D628-CA47-3F42-F3A3399FD48E}"/>
              </a:ext>
            </a:extLst>
          </p:cNvPr>
          <p:cNvSpPr/>
          <p:nvPr/>
        </p:nvSpPr>
        <p:spPr>
          <a:xfrm>
            <a:off x="7706836" y="1817469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DF83D8E-1791-CCFB-3BC1-5431CE2FAB47}"/>
              </a:ext>
            </a:extLst>
          </p:cNvPr>
          <p:cNvSpPr/>
          <p:nvPr/>
        </p:nvSpPr>
        <p:spPr>
          <a:xfrm>
            <a:off x="3454400" y="4271665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7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51CDFE8-E39E-7D4C-12E6-135C24D7FE45}"/>
              </a:ext>
            </a:extLst>
          </p:cNvPr>
          <p:cNvSpPr/>
          <p:nvPr/>
        </p:nvSpPr>
        <p:spPr>
          <a:xfrm>
            <a:off x="7872968" y="4278868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8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2CC657D-231B-AE5E-F06B-878FE6E723ED}"/>
              </a:ext>
            </a:extLst>
          </p:cNvPr>
          <p:cNvSpPr txBox="1"/>
          <p:nvPr/>
        </p:nvSpPr>
        <p:spPr>
          <a:xfrm>
            <a:off x="9067800" y="393700"/>
            <a:ext cx="3113563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/>
              <a:t>로고 클릭 시 서비스 메인 페이지로 이동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로그아웃 클릭 시 로그아웃 페이지 이동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마이페이지 클릭 시 마이페이지로 이동</a:t>
            </a:r>
            <a:r>
              <a:rPr lang="en-US" altLang="ko-KR" sz="1400" dirty="0"/>
              <a:t>                                  - </a:t>
            </a:r>
            <a:r>
              <a:rPr lang="ko-KR" altLang="en-US" sz="1400" dirty="0"/>
              <a:t>일반회원은 개인 마이페이지로 이동                                 </a:t>
            </a:r>
            <a:r>
              <a:rPr lang="en-US" altLang="ko-KR" sz="1400" dirty="0"/>
              <a:t>   -</a:t>
            </a:r>
            <a:r>
              <a:rPr lang="ko-KR" altLang="en-US" sz="1400" dirty="0"/>
              <a:t> 심판은 심판 마이페이지로 이동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메뉴 네비게이션 바 </a:t>
            </a:r>
            <a:r>
              <a:rPr lang="en-US" altLang="ko-KR" sz="1400" dirty="0"/>
              <a:t>z-index</a:t>
            </a:r>
            <a:r>
              <a:rPr lang="ko-KR" altLang="en-US" sz="1400" dirty="0"/>
              <a:t>로 구현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프로필 수정 클릭 시 정보 수정페이지로 이동                      </a:t>
            </a:r>
            <a:r>
              <a:rPr lang="en-US" altLang="ko-KR" sz="1400" dirty="0"/>
              <a:t> -</a:t>
            </a:r>
            <a:r>
              <a:rPr lang="ko-KR" altLang="en-US" sz="1400" dirty="0"/>
              <a:t>프로필 수정  </a:t>
            </a:r>
            <a:r>
              <a:rPr lang="en-US" altLang="ko-KR" sz="1400" dirty="0"/>
              <a:t>                       - </a:t>
            </a:r>
            <a:r>
              <a:rPr lang="ko-KR" altLang="en-US" sz="1400" dirty="0"/>
              <a:t>일반회원은 개인 정보수정으로 이동                                 </a:t>
            </a:r>
            <a:r>
              <a:rPr lang="en-US" altLang="ko-KR" sz="1400" dirty="0"/>
              <a:t>   -</a:t>
            </a:r>
            <a:r>
              <a:rPr lang="ko-KR" altLang="en-US" sz="1400" dirty="0"/>
              <a:t> 심판은 심판 정보수정으로 이동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경기목록 페이지로 이동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게시판 페이지로 이동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랭킹보기 페이지로 이동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ko-KR" altLang="en-US" sz="14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92CDD53-AA33-A0C4-5957-43A4607F89B3}"/>
              </a:ext>
            </a:extLst>
          </p:cNvPr>
          <p:cNvSpPr/>
          <p:nvPr/>
        </p:nvSpPr>
        <p:spPr>
          <a:xfrm>
            <a:off x="7995840" y="560338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8D7B2E6-66CE-2C3B-5702-4D45FD2D3364}"/>
              </a:ext>
            </a:extLst>
          </p:cNvPr>
          <p:cNvSpPr/>
          <p:nvPr/>
        </p:nvSpPr>
        <p:spPr>
          <a:xfrm>
            <a:off x="2066547" y="3505010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8C4B2B-9DB0-08C0-137D-D8BB3B02EEA7}"/>
              </a:ext>
            </a:extLst>
          </p:cNvPr>
          <p:cNvSpPr txBox="1"/>
          <p:nvPr/>
        </p:nvSpPr>
        <p:spPr>
          <a:xfrm>
            <a:off x="4987146" y="4743966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문주 군단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C7D1D6-225B-9AC1-512F-B6EC633DF13F}"/>
              </a:ext>
            </a:extLst>
          </p:cNvPr>
          <p:cNvSpPr txBox="1"/>
          <p:nvPr/>
        </p:nvSpPr>
        <p:spPr>
          <a:xfrm>
            <a:off x="4987146" y="5020965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문주 </a:t>
            </a:r>
            <a:r>
              <a:rPr lang="ko-KR" altLang="en-US" sz="1200" dirty="0" err="1"/>
              <a:t>갱스터즈</a:t>
            </a:r>
            <a:endParaRPr lang="ko-KR" altLang="en-US" sz="12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C097F2-5F6E-8545-CB26-FFE4A3019B13}"/>
              </a:ext>
            </a:extLst>
          </p:cNvPr>
          <p:cNvSpPr txBox="1"/>
          <p:nvPr/>
        </p:nvSpPr>
        <p:spPr>
          <a:xfrm>
            <a:off x="4987146" y="525431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개발냥발</a:t>
            </a:r>
            <a:endParaRPr lang="ko-KR" altLang="en-US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0B008F-735A-726E-41D2-A8ED2FFDAFD9}"/>
              </a:ext>
            </a:extLst>
          </p:cNvPr>
          <p:cNvSpPr txBox="1"/>
          <p:nvPr/>
        </p:nvSpPr>
        <p:spPr>
          <a:xfrm>
            <a:off x="4987146" y="552513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김반박이</a:t>
            </a:r>
            <a:endParaRPr lang="ko-KR" alt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C637136-4B8F-6E19-D9B4-D1446B5D11E6}"/>
              </a:ext>
            </a:extLst>
          </p:cNvPr>
          <p:cNvSpPr txBox="1"/>
          <p:nvPr/>
        </p:nvSpPr>
        <p:spPr>
          <a:xfrm>
            <a:off x="4987146" y="5777936"/>
            <a:ext cx="298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77D9508-C2B7-8FAC-AF70-AFD103F1CB8E}"/>
              </a:ext>
            </a:extLst>
          </p:cNvPr>
          <p:cNvSpPr txBox="1"/>
          <p:nvPr/>
        </p:nvSpPr>
        <p:spPr>
          <a:xfrm>
            <a:off x="4987146" y="6048761"/>
            <a:ext cx="298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15D4151-68DC-AA73-CEB4-A59E82340E46}"/>
              </a:ext>
            </a:extLst>
          </p:cNvPr>
          <p:cNvSpPr txBox="1"/>
          <p:nvPr/>
        </p:nvSpPr>
        <p:spPr>
          <a:xfrm>
            <a:off x="452161" y="4743966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경기 중 금지사항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0FDD4AD-E80F-32DE-372F-E7FEF523C9F9}"/>
              </a:ext>
            </a:extLst>
          </p:cNvPr>
          <p:cNvSpPr txBox="1"/>
          <p:nvPr/>
        </p:nvSpPr>
        <p:spPr>
          <a:xfrm>
            <a:off x="452161" y="5017700"/>
            <a:ext cx="18117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매너게임 부탁드립니다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13363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74FD0A-FA27-C56B-0B2B-A6B8E9D4860A}"/>
              </a:ext>
            </a:extLst>
          </p:cNvPr>
          <p:cNvSpPr/>
          <p:nvPr/>
        </p:nvSpPr>
        <p:spPr>
          <a:xfrm>
            <a:off x="0" y="989568"/>
            <a:ext cx="9067800" cy="55128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2168CA-6813-4DEB-0CF5-C68FCED10437}"/>
              </a:ext>
            </a:extLst>
          </p:cNvPr>
          <p:cNvSpPr/>
          <p:nvPr/>
        </p:nvSpPr>
        <p:spPr>
          <a:xfrm>
            <a:off x="0" y="393700"/>
            <a:ext cx="9067800" cy="95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1AAA44-2B4E-9321-7877-74A545B3A2B1}"/>
              </a:ext>
            </a:extLst>
          </p:cNvPr>
          <p:cNvSpPr/>
          <p:nvPr/>
        </p:nvSpPr>
        <p:spPr>
          <a:xfrm>
            <a:off x="3073400" y="393700"/>
            <a:ext cx="3022600" cy="59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로고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F27E0AF-44F8-1199-35F7-AF3C3F7D0260}"/>
              </a:ext>
            </a:extLst>
          </p:cNvPr>
          <p:cNvSpPr/>
          <p:nvPr/>
        </p:nvSpPr>
        <p:spPr>
          <a:xfrm>
            <a:off x="0" y="9906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</a:rPr>
              <a:t>팀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경기장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랭킹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게시판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A2EE7C-C06C-506A-ADB8-E64102C3BA56}"/>
              </a:ext>
            </a:extLst>
          </p:cNvPr>
          <p:cNvSpPr/>
          <p:nvPr/>
        </p:nvSpPr>
        <p:spPr>
          <a:xfrm>
            <a:off x="6096000" y="685800"/>
            <a:ext cx="2971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dirty="0">
                <a:solidFill>
                  <a:sysClr val="windowText" lastClr="000000"/>
                </a:solidFill>
              </a:rPr>
              <a:t>로그아웃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|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마이페이지 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4FF8BE-2864-765A-D864-9801028B3732}"/>
              </a:ext>
            </a:extLst>
          </p:cNvPr>
          <p:cNvSpPr txBox="1"/>
          <p:nvPr/>
        </p:nvSpPr>
        <p:spPr>
          <a:xfrm>
            <a:off x="101600" y="0"/>
            <a:ext cx="179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게시판 </a:t>
            </a:r>
            <a:r>
              <a:rPr lang="en-US" altLang="ko-KR" dirty="0"/>
              <a:t>[</a:t>
            </a:r>
            <a:r>
              <a:rPr lang="ko-KR" altLang="en-US" dirty="0"/>
              <a:t>문주영</a:t>
            </a:r>
            <a:r>
              <a:rPr lang="en-US" altLang="ko-KR" dirty="0"/>
              <a:t>]</a:t>
            </a:r>
            <a:endParaRPr lang="ko-KR" altLang="en-US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1E02559-3409-C395-698A-638C9C4DA8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793496"/>
              </p:ext>
            </p:extLst>
          </p:nvPr>
        </p:nvGraphicFramePr>
        <p:xfrm>
          <a:off x="469900" y="2187857"/>
          <a:ext cx="8128000" cy="369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835">
                  <a:extLst>
                    <a:ext uri="{9D8B030D-6E8A-4147-A177-3AD203B41FA5}">
                      <a16:colId xmlns:a16="http://schemas.microsoft.com/office/drawing/2014/main" val="1085591988"/>
                    </a:ext>
                  </a:extLst>
                </a:gridCol>
                <a:gridCol w="940158">
                  <a:extLst>
                    <a:ext uri="{9D8B030D-6E8A-4147-A177-3AD203B41FA5}">
                      <a16:colId xmlns:a16="http://schemas.microsoft.com/office/drawing/2014/main" val="4078204258"/>
                    </a:ext>
                  </a:extLst>
                </a:gridCol>
                <a:gridCol w="3515932">
                  <a:extLst>
                    <a:ext uri="{9D8B030D-6E8A-4147-A177-3AD203B41FA5}">
                      <a16:colId xmlns:a16="http://schemas.microsoft.com/office/drawing/2014/main" val="1970929500"/>
                    </a:ext>
                  </a:extLst>
                </a:gridCol>
                <a:gridCol w="1318475">
                  <a:extLst>
                    <a:ext uri="{9D8B030D-6E8A-4147-A177-3AD203B41FA5}">
                      <a16:colId xmlns:a16="http://schemas.microsoft.com/office/drawing/2014/main" val="324891101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297324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글머리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게시날짜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560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게시판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경기 중 금지사항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Admin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2024.00.00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802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게시판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매너게임 부탁드립니다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Admin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2024.00.00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778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19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평택에서 게임하실 분 미리 모집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Hong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2024.05.21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581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18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모두 최고의 경기가 될 수 있도록 빛납시다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!!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ysClr val="windowText" lastClr="000000"/>
                          </a:solidFill>
                        </a:rPr>
                        <a:t>heo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2024.05.01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81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17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750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023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15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443460"/>
                  </a:ext>
                </a:extLst>
              </a:tr>
              <a:tr h="2915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14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635436"/>
                  </a:ext>
                </a:extLst>
              </a:tr>
              <a:tr h="217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13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972060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71A31F6-FF5C-2548-3950-DBFB3010B05D}"/>
              </a:ext>
            </a:extLst>
          </p:cNvPr>
          <p:cNvSpPr txBox="1"/>
          <p:nvPr/>
        </p:nvSpPr>
        <p:spPr>
          <a:xfrm>
            <a:off x="465896" y="152870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게시판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534DC4-21B1-B4EF-F743-F3AEF5BAAE71}"/>
              </a:ext>
            </a:extLst>
          </p:cNvPr>
          <p:cNvSpPr/>
          <p:nvPr/>
        </p:nvSpPr>
        <p:spPr>
          <a:xfrm>
            <a:off x="7409789" y="5951658"/>
            <a:ext cx="1172101" cy="5022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글쓰기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B0AF382-916D-168E-39BA-9422F9E291CA}"/>
              </a:ext>
            </a:extLst>
          </p:cNvPr>
          <p:cNvSpPr/>
          <p:nvPr/>
        </p:nvSpPr>
        <p:spPr>
          <a:xfrm>
            <a:off x="2164318" y="6028932"/>
            <a:ext cx="4416786" cy="435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ysClr val="windowText" lastClr="000000"/>
                </a:solidFill>
              </a:rPr>
              <a:t>1  2  3  4  5  6  7  8  9  10  | 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다음 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&gt;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C2E7687-5C84-0885-23A9-B079705F503C}"/>
              </a:ext>
            </a:extLst>
          </p:cNvPr>
          <p:cNvSpPr/>
          <p:nvPr/>
        </p:nvSpPr>
        <p:spPr>
          <a:xfrm>
            <a:off x="299764" y="2021725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3E4BA7-2292-F9B9-BEA6-615E05799105}"/>
              </a:ext>
            </a:extLst>
          </p:cNvPr>
          <p:cNvSpPr/>
          <p:nvPr/>
        </p:nvSpPr>
        <p:spPr>
          <a:xfrm>
            <a:off x="7249636" y="5904954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2F9971-23EA-A2EE-E789-31A6AE4EED3F}"/>
              </a:ext>
            </a:extLst>
          </p:cNvPr>
          <p:cNvSpPr/>
          <p:nvPr/>
        </p:nvSpPr>
        <p:spPr>
          <a:xfrm>
            <a:off x="2511504" y="5947806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DDE593-FB29-47FE-F193-EDD06FFDA7A9}"/>
              </a:ext>
            </a:extLst>
          </p:cNvPr>
          <p:cNvSpPr txBox="1"/>
          <p:nvPr/>
        </p:nvSpPr>
        <p:spPr>
          <a:xfrm>
            <a:off x="9067800" y="393700"/>
            <a:ext cx="311356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/>
              <a:t>게시판 최근 게시물 순서대로</a:t>
            </a:r>
            <a:r>
              <a:rPr lang="en-US" altLang="ko-KR" sz="1400" dirty="0"/>
              <a:t>(</a:t>
            </a:r>
            <a:r>
              <a:rPr lang="ko-KR" altLang="en-US" sz="1400" dirty="0"/>
              <a:t>내림차순</a:t>
            </a:r>
            <a:r>
              <a:rPr lang="en-US" altLang="ko-KR" sz="1400" dirty="0"/>
              <a:t>)</a:t>
            </a:r>
            <a:r>
              <a:rPr lang="ko-KR" altLang="en-US" sz="1400" dirty="0"/>
              <a:t>으로</a:t>
            </a:r>
            <a:r>
              <a:rPr lang="en-US" altLang="ko-KR" sz="1400" dirty="0"/>
              <a:t> </a:t>
            </a:r>
            <a:r>
              <a:rPr lang="ko-KR" altLang="en-US" sz="1400" dirty="0"/>
              <a:t>정렬                     </a:t>
            </a:r>
            <a:r>
              <a:rPr lang="en-US" altLang="ko-KR" sz="1400" dirty="0"/>
              <a:t>- </a:t>
            </a:r>
            <a:r>
              <a:rPr lang="ko-KR" altLang="en-US" sz="1400" dirty="0"/>
              <a:t>글머리 게시판</a:t>
            </a:r>
            <a:r>
              <a:rPr lang="en-US" altLang="ko-KR" sz="1400" dirty="0"/>
              <a:t>/ </a:t>
            </a:r>
            <a:r>
              <a:rPr lang="ko-KR" altLang="en-US" sz="1400" dirty="0"/>
              <a:t>일반으로 구분                                      </a:t>
            </a:r>
            <a:r>
              <a:rPr lang="en-US" altLang="ko-KR" sz="1400" dirty="0"/>
              <a:t>- </a:t>
            </a:r>
            <a:r>
              <a:rPr lang="ko-KR" altLang="en-US" sz="1400" dirty="0"/>
              <a:t> 게시판을 목록 맨 위로 고정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게시글 선택 시 해당 게시글 상세 보기 페이지로 이동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페이지 넘버 클릭 시 오래된 게시글 출력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글쓰기 버튼 클릭 시 게시글 작성 페이지로 이동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311F4C1-37A5-A6CE-4781-1AD4A898F2F9}"/>
              </a:ext>
            </a:extLst>
          </p:cNvPr>
          <p:cNvSpPr/>
          <p:nvPr/>
        </p:nvSpPr>
        <p:spPr>
          <a:xfrm>
            <a:off x="299764" y="2561320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D84D716-83AC-42AA-D2EF-8C3E9EA43073}"/>
              </a:ext>
            </a:extLst>
          </p:cNvPr>
          <p:cNvSpPr/>
          <p:nvPr/>
        </p:nvSpPr>
        <p:spPr>
          <a:xfrm>
            <a:off x="0" y="65024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887246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B312576C-60E3-7882-AF19-FC40A191BCCE}"/>
              </a:ext>
            </a:extLst>
          </p:cNvPr>
          <p:cNvSpPr/>
          <p:nvPr/>
        </p:nvSpPr>
        <p:spPr>
          <a:xfrm>
            <a:off x="0" y="989568"/>
            <a:ext cx="9067800" cy="55128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265B85F-12EA-4CF2-14A3-B5567A16174E}"/>
              </a:ext>
            </a:extLst>
          </p:cNvPr>
          <p:cNvSpPr/>
          <p:nvPr/>
        </p:nvSpPr>
        <p:spPr>
          <a:xfrm>
            <a:off x="0" y="393700"/>
            <a:ext cx="9067800" cy="95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B6FF3A7-5C25-83DD-7652-2775B0C4664B}"/>
              </a:ext>
            </a:extLst>
          </p:cNvPr>
          <p:cNvSpPr/>
          <p:nvPr/>
        </p:nvSpPr>
        <p:spPr>
          <a:xfrm>
            <a:off x="3073400" y="393700"/>
            <a:ext cx="3022600" cy="59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로고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75A4A7-5723-AFFE-B6D3-943BA39FAB1D}"/>
              </a:ext>
            </a:extLst>
          </p:cNvPr>
          <p:cNvSpPr/>
          <p:nvPr/>
        </p:nvSpPr>
        <p:spPr>
          <a:xfrm>
            <a:off x="0" y="9906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</a:rPr>
              <a:t>팀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경기장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랭킹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게시판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DAC5ED-F3A9-93E0-786A-DEB98C17F92F}"/>
              </a:ext>
            </a:extLst>
          </p:cNvPr>
          <p:cNvSpPr/>
          <p:nvPr/>
        </p:nvSpPr>
        <p:spPr>
          <a:xfrm>
            <a:off x="6096000" y="685800"/>
            <a:ext cx="2971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dirty="0">
                <a:solidFill>
                  <a:sysClr val="windowText" lastClr="000000"/>
                </a:solidFill>
              </a:rPr>
              <a:t>로그아웃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|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마이페이지 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2435EA-F497-4273-9565-460AB330BD71}"/>
              </a:ext>
            </a:extLst>
          </p:cNvPr>
          <p:cNvSpPr txBox="1"/>
          <p:nvPr/>
        </p:nvSpPr>
        <p:spPr>
          <a:xfrm>
            <a:off x="101600" y="0"/>
            <a:ext cx="4174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게시판</a:t>
            </a:r>
            <a:r>
              <a:rPr lang="en-US" altLang="ko-KR" dirty="0"/>
              <a:t>(</a:t>
            </a:r>
            <a:r>
              <a:rPr lang="ko-KR" altLang="en-US" dirty="0"/>
              <a:t>일반회원 게시글 작성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문주영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68E822-9002-853A-BC3D-8CFBF2B76063}"/>
              </a:ext>
            </a:extLst>
          </p:cNvPr>
          <p:cNvSpPr txBox="1"/>
          <p:nvPr/>
        </p:nvSpPr>
        <p:spPr>
          <a:xfrm>
            <a:off x="465896" y="1528707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게시글 작성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D3F24D-5997-94FD-E12E-CDFCF2E56616}"/>
              </a:ext>
            </a:extLst>
          </p:cNvPr>
          <p:cNvSpPr txBox="1"/>
          <p:nvPr/>
        </p:nvSpPr>
        <p:spPr>
          <a:xfrm>
            <a:off x="9067800" y="393700"/>
            <a:ext cx="31135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/>
              <a:t>제목 작성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내용 작성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등록 버튼 클릭 시 게시판 </a:t>
            </a:r>
            <a:r>
              <a:rPr lang="en-US" altLang="ko-KR" sz="1400" dirty="0"/>
              <a:t>DB</a:t>
            </a:r>
            <a:r>
              <a:rPr lang="ko-KR" altLang="en-US" sz="1400" dirty="0"/>
              <a:t>등록 및 게시판 페이지로 이동</a:t>
            </a:r>
            <a:r>
              <a:rPr lang="en-US" altLang="ko-KR" sz="1400" dirty="0"/>
              <a:t>      - </a:t>
            </a:r>
            <a:r>
              <a:rPr lang="ko-KR" altLang="en-US" sz="1400" dirty="0"/>
              <a:t>일반회원은 게시글 작성 시 일반으로 분류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취소 버튼 클릭 시 게시판 페이지로 이동 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ko-KR" altLang="en-US" sz="14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3D3AC1E-2A80-0F1B-E9AC-9DCC5D1F469C}"/>
              </a:ext>
            </a:extLst>
          </p:cNvPr>
          <p:cNvSpPr/>
          <p:nvPr/>
        </p:nvSpPr>
        <p:spPr>
          <a:xfrm>
            <a:off x="465895" y="2051927"/>
            <a:ext cx="7776584" cy="3322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>
                <a:solidFill>
                  <a:sysClr val="windowText" lastClr="000000"/>
                </a:solidFill>
              </a:rPr>
              <a:t>모두 최고의 경기가 될 수 있도록 빛납시다</a:t>
            </a:r>
            <a:r>
              <a:rPr lang="en-US" altLang="ko-KR" sz="1800" dirty="0">
                <a:solidFill>
                  <a:sysClr val="windowText" lastClr="000000"/>
                </a:solidFill>
              </a:rPr>
              <a:t>!!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455F847-4F86-49C3-2782-072EC6600D88}"/>
              </a:ext>
            </a:extLst>
          </p:cNvPr>
          <p:cNvSpPr/>
          <p:nvPr/>
        </p:nvSpPr>
        <p:spPr>
          <a:xfrm>
            <a:off x="465895" y="2382309"/>
            <a:ext cx="7776583" cy="33487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>
              <a:solidFill>
                <a:sysClr val="windowText" lastClr="000000"/>
              </a:solidFill>
            </a:endParaRPr>
          </a:p>
          <a:p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</a:rPr>
              <a:t>안녕하세요</a:t>
            </a:r>
            <a:r>
              <a:rPr lang="en-US" altLang="ko-KR" dirty="0">
                <a:solidFill>
                  <a:sysClr val="windowText" lastClr="000000"/>
                </a:solidFill>
              </a:rPr>
              <a:t>. </a:t>
            </a:r>
            <a:r>
              <a:rPr lang="ko-KR" altLang="en-US" dirty="0">
                <a:solidFill>
                  <a:sysClr val="windowText" lastClr="000000"/>
                </a:solidFill>
              </a:rPr>
              <a:t>허진욱 입니다</a:t>
            </a:r>
            <a:r>
              <a:rPr lang="en-US" altLang="ko-KR" dirty="0">
                <a:solidFill>
                  <a:sysClr val="windowText" lastClr="000000"/>
                </a:solidFill>
              </a:rPr>
              <a:t>!</a:t>
            </a:r>
          </a:p>
          <a:p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</a:rPr>
              <a:t>회원분들 모두 최고의 경기가 될 수 있도록 빛납시다</a:t>
            </a:r>
            <a:r>
              <a:rPr lang="en-US" altLang="ko-KR" dirty="0">
                <a:solidFill>
                  <a:sysClr val="windowText" lastClr="000000"/>
                </a:solidFill>
              </a:rPr>
              <a:t>!!</a:t>
            </a:r>
          </a:p>
          <a:p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</a:rPr>
              <a:t>파이팅</a:t>
            </a:r>
            <a:r>
              <a:rPr lang="en-US" altLang="ko-KR" dirty="0">
                <a:solidFill>
                  <a:sysClr val="windowText" lastClr="000000"/>
                </a:solidFill>
              </a:rPr>
              <a:t>!!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E8A070-811F-DA2B-3CF1-031ABEE6C37A}"/>
              </a:ext>
            </a:extLst>
          </p:cNvPr>
          <p:cNvSpPr/>
          <p:nvPr/>
        </p:nvSpPr>
        <p:spPr>
          <a:xfrm>
            <a:off x="7096134" y="5900142"/>
            <a:ext cx="1172101" cy="5022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취소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EF7CAA-14CA-DCA4-8640-9821A9266EA8}"/>
              </a:ext>
            </a:extLst>
          </p:cNvPr>
          <p:cNvSpPr/>
          <p:nvPr/>
        </p:nvSpPr>
        <p:spPr>
          <a:xfrm>
            <a:off x="155187" y="2021725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ECD791-6093-CD67-F9ED-7FE59F9947AF}"/>
              </a:ext>
            </a:extLst>
          </p:cNvPr>
          <p:cNvSpPr/>
          <p:nvPr/>
        </p:nvSpPr>
        <p:spPr>
          <a:xfrm>
            <a:off x="6930002" y="5819016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7EB671A-25D4-DB3D-272D-22F7D11C801B}"/>
              </a:ext>
            </a:extLst>
          </p:cNvPr>
          <p:cNvSpPr/>
          <p:nvPr/>
        </p:nvSpPr>
        <p:spPr>
          <a:xfrm>
            <a:off x="161642" y="2428478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1E1EDFB-63F8-9724-E2C4-0D1AD1D03E15}"/>
              </a:ext>
            </a:extLst>
          </p:cNvPr>
          <p:cNvSpPr/>
          <p:nvPr/>
        </p:nvSpPr>
        <p:spPr>
          <a:xfrm>
            <a:off x="5757901" y="5900142"/>
            <a:ext cx="1172101" cy="5022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등록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6B17CFB-8BCA-008D-2DDD-6B96A43CF98D}"/>
              </a:ext>
            </a:extLst>
          </p:cNvPr>
          <p:cNvSpPr/>
          <p:nvPr/>
        </p:nvSpPr>
        <p:spPr>
          <a:xfrm>
            <a:off x="5591769" y="5819016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B190998-40DC-67F9-3DF5-94513270AC68}"/>
              </a:ext>
            </a:extLst>
          </p:cNvPr>
          <p:cNvSpPr/>
          <p:nvPr/>
        </p:nvSpPr>
        <p:spPr>
          <a:xfrm>
            <a:off x="0" y="65024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016130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A2DBF3-B086-1D9A-EE56-B1611A3F2D7C}"/>
              </a:ext>
            </a:extLst>
          </p:cNvPr>
          <p:cNvSpPr/>
          <p:nvPr/>
        </p:nvSpPr>
        <p:spPr>
          <a:xfrm>
            <a:off x="0" y="989568"/>
            <a:ext cx="9067800" cy="55128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265B85F-12EA-4CF2-14A3-B5567A16174E}"/>
              </a:ext>
            </a:extLst>
          </p:cNvPr>
          <p:cNvSpPr/>
          <p:nvPr/>
        </p:nvSpPr>
        <p:spPr>
          <a:xfrm>
            <a:off x="0" y="393700"/>
            <a:ext cx="9067800" cy="952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B6FF3A7-5C25-83DD-7652-2775B0C4664B}"/>
              </a:ext>
            </a:extLst>
          </p:cNvPr>
          <p:cNvSpPr/>
          <p:nvPr/>
        </p:nvSpPr>
        <p:spPr>
          <a:xfrm>
            <a:off x="3073400" y="393700"/>
            <a:ext cx="3022600" cy="59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로고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75A4A7-5723-AFFE-B6D3-943BA39FAB1D}"/>
              </a:ext>
            </a:extLst>
          </p:cNvPr>
          <p:cNvSpPr/>
          <p:nvPr/>
        </p:nvSpPr>
        <p:spPr>
          <a:xfrm>
            <a:off x="0" y="9906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</a:rPr>
              <a:t>팀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경기장 목록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랭킹 </a:t>
            </a:r>
            <a:r>
              <a:rPr lang="en-US" altLang="ko-KR" dirty="0">
                <a:solidFill>
                  <a:sysClr val="windowText" lastClr="000000"/>
                </a:solidFill>
              </a:rPr>
              <a:t>| </a:t>
            </a:r>
            <a:r>
              <a:rPr lang="ko-KR" altLang="en-US" dirty="0">
                <a:solidFill>
                  <a:sysClr val="windowText" lastClr="000000"/>
                </a:solidFill>
              </a:rPr>
              <a:t>게시판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DAC5ED-F3A9-93E0-786A-DEB98C17F92F}"/>
              </a:ext>
            </a:extLst>
          </p:cNvPr>
          <p:cNvSpPr/>
          <p:nvPr/>
        </p:nvSpPr>
        <p:spPr>
          <a:xfrm>
            <a:off x="6096000" y="685800"/>
            <a:ext cx="2971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dirty="0">
                <a:solidFill>
                  <a:sysClr val="windowText" lastClr="000000"/>
                </a:solidFill>
              </a:rPr>
              <a:t>로그아웃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|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마이페이지 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2435EA-F497-4273-9565-460AB330BD71}"/>
              </a:ext>
            </a:extLst>
          </p:cNvPr>
          <p:cNvSpPr txBox="1"/>
          <p:nvPr/>
        </p:nvSpPr>
        <p:spPr>
          <a:xfrm>
            <a:off x="101600" y="0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게시글 상세보기 </a:t>
            </a:r>
            <a:r>
              <a:rPr lang="en-US" altLang="ko-KR" dirty="0"/>
              <a:t>[</a:t>
            </a:r>
            <a:r>
              <a:rPr lang="ko-KR" altLang="en-US" dirty="0"/>
              <a:t>문주영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3D3AC1E-2A80-0F1B-E9AC-9DCC5D1F469C}"/>
              </a:ext>
            </a:extLst>
          </p:cNvPr>
          <p:cNvSpPr/>
          <p:nvPr/>
        </p:nvSpPr>
        <p:spPr>
          <a:xfrm>
            <a:off x="465895" y="1820105"/>
            <a:ext cx="7776584" cy="3322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>
                <a:solidFill>
                  <a:sysClr val="windowText" lastClr="000000"/>
                </a:solidFill>
              </a:rPr>
              <a:t>모두 최고의 경기가 될 수 있도록 빛납시다</a:t>
            </a:r>
            <a:r>
              <a:rPr lang="en-US" altLang="ko-KR" sz="1800" dirty="0">
                <a:solidFill>
                  <a:sysClr val="windowText" lastClr="000000"/>
                </a:solidFill>
              </a:rPr>
              <a:t>!!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455F847-4F86-49C3-2782-072EC6600D88}"/>
              </a:ext>
            </a:extLst>
          </p:cNvPr>
          <p:cNvSpPr/>
          <p:nvPr/>
        </p:nvSpPr>
        <p:spPr>
          <a:xfrm>
            <a:off x="465895" y="2152369"/>
            <a:ext cx="7776583" cy="35787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>
              <a:solidFill>
                <a:sysClr val="windowText" lastClr="000000"/>
              </a:solidFill>
            </a:endParaRPr>
          </a:p>
          <a:p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</a:rPr>
              <a:t>안녕하세요</a:t>
            </a:r>
            <a:r>
              <a:rPr lang="en-US" altLang="ko-KR" dirty="0">
                <a:solidFill>
                  <a:sysClr val="windowText" lastClr="000000"/>
                </a:solidFill>
              </a:rPr>
              <a:t>. </a:t>
            </a:r>
            <a:r>
              <a:rPr lang="ko-KR" altLang="en-US" dirty="0">
                <a:solidFill>
                  <a:sysClr val="windowText" lastClr="000000"/>
                </a:solidFill>
              </a:rPr>
              <a:t>허진욱 입니다</a:t>
            </a:r>
            <a:r>
              <a:rPr lang="en-US" altLang="ko-KR" dirty="0">
                <a:solidFill>
                  <a:sysClr val="windowText" lastClr="000000"/>
                </a:solidFill>
              </a:rPr>
              <a:t>!</a:t>
            </a:r>
          </a:p>
          <a:p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</a:rPr>
              <a:t>회원분들 모두 최고의 경기가 될 수 있도록 빛납시다</a:t>
            </a:r>
            <a:r>
              <a:rPr lang="en-US" altLang="ko-KR" dirty="0">
                <a:solidFill>
                  <a:sysClr val="windowText" lastClr="000000"/>
                </a:solidFill>
              </a:rPr>
              <a:t>!!</a:t>
            </a:r>
          </a:p>
          <a:p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</a:rPr>
              <a:t>파이팅</a:t>
            </a:r>
            <a:r>
              <a:rPr lang="en-US" altLang="ko-KR" dirty="0">
                <a:solidFill>
                  <a:sysClr val="windowText" lastClr="000000"/>
                </a:solidFill>
              </a:rPr>
              <a:t>!!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E8A070-811F-DA2B-3CF1-031ABEE6C37A}"/>
              </a:ext>
            </a:extLst>
          </p:cNvPr>
          <p:cNvSpPr/>
          <p:nvPr/>
        </p:nvSpPr>
        <p:spPr>
          <a:xfrm>
            <a:off x="7096134" y="5874384"/>
            <a:ext cx="1172101" cy="5022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목록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BF9558C-ACCD-31A6-523E-67F948787283}"/>
              </a:ext>
            </a:extLst>
          </p:cNvPr>
          <p:cNvSpPr/>
          <p:nvPr/>
        </p:nvSpPr>
        <p:spPr>
          <a:xfrm>
            <a:off x="6930002" y="1815087"/>
            <a:ext cx="1312476" cy="3322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ko-KR" sz="1600">
                <a:solidFill>
                  <a:sysClr val="windowText" lastClr="000000"/>
                </a:solidFill>
              </a:rPr>
              <a:t>2024.05.01</a:t>
            </a:r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E2DE0C-9932-27C1-0954-A2B52250F7D2}"/>
              </a:ext>
            </a:extLst>
          </p:cNvPr>
          <p:cNvSpPr/>
          <p:nvPr/>
        </p:nvSpPr>
        <p:spPr>
          <a:xfrm>
            <a:off x="5639082" y="1815769"/>
            <a:ext cx="1312476" cy="3322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아이디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643BEEE-B999-9CA8-7BEF-A9D0EC8587B6}"/>
              </a:ext>
            </a:extLst>
          </p:cNvPr>
          <p:cNvSpPr/>
          <p:nvPr/>
        </p:nvSpPr>
        <p:spPr>
          <a:xfrm>
            <a:off x="5779457" y="5874384"/>
            <a:ext cx="1172101" cy="5022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수정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ACE34A-039F-617A-C7AA-076B0F0D1EFF}"/>
              </a:ext>
            </a:extLst>
          </p:cNvPr>
          <p:cNvSpPr/>
          <p:nvPr/>
        </p:nvSpPr>
        <p:spPr>
          <a:xfrm>
            <a:off x="5613325" y="5793258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ECD791-6093-CD67-F9ED-7FE59F9947AF}"/>
              </a:ext>
            </a:extLst>
          </p:cNvPr>
          <p:cNvSpPr/>
          <p:nvPr/>
        </p:nvSpPr>
        <p:spPr>
          <a:xfrm>
            <a:off x="6930002" y="5793258"/>
            <a:ext cx="332264" cy="332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A9D6AB-9E51-DD5F-D253-84C06E816BC4}"/>
              </a:ext>
            </a:extLst>
          </p:cNvPr>
          <p:cNvSpPr txBox="1"/>
          <p:nvPr/>
        </p:nvSpPr>
        <p:spPr>
          <a:xfrm>
            <a:off x="9067800" y="393700"/>
            <a:ext cx="31135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/>
              <a:t>목록 버튼 클릭 시 게시판 페이지로 이동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로그인 된 아이디와 게시글 아이디 동일하면 수정 버튼 생성됨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r>
              <a:rPr lang="en-US" altLang="ko-KR" sz="1400" dirty="0"/>
              <a:t>      - </a:t>
            </a:r>
            <a:r>
              <a:rPr lang="ko-KR" altLang="en-US" sz="1400" dirty="0"/>
              <a:t>수정 버튼 클릭 시 데이터 </a:t>
            </a:r>
            <a:r>
              <a:rPr lang="ko-KR" altLang="en-US" sz="1400" dirty="0" err="1"/>
              <a:t>갖</a:t>
            </a:r>
            <a:endParaRPr lang="en-US" altLang="ko-KR" sz="1400" dirty="0"/>
          </a:p>
          <a:p>
            <a:r>
              <a:rPr lang="en-US" altLang="ko-KR" sz="1400" dirty="0"/>
              <a:t>        </a:t>
            </a:r>
            <a:r>
              <a:rPr lang="ko-KR" altLang="en-US" sz="1400" dirty="0"/>
              <a:t>고 게시판</a:t>
            </a:r>
            <a:r>
              <a:rPr lang="en-US" altLang="ko-KR" sz="1400" dirty="0"/>
              <a:t>(</a:t>
            </a:r>
            <a:r>
              <a:rPr lang="ko-KR" altLang="en-US" sz="1400" dirty="0"/>
              <a:t>게시글 작성</a:t>
            </a:r>
            <a:r>
              <a:rPr lang="en-US" altLang="ko-KR" sz="1400" dirty="0"/>
              <a:t>) </a:t>
            </a:r>
            <a:r>
              <a:rPr lang="ko-KR" altLang="en-US" sz="1400" dirty="0"/>
              <a:t>페이지</a:t>
            </a:r>
            <a:endParaRPr lang="en-US" altLang="ko-KR" sz="1400" dirty="0"/>
          </a:p>
          <a:p>
            <a:r>
              <a:rPr lang="en-US" altLang="ko-KR" sz="1400" dirty="0"/>
              <a:t>        </a:t>
            </a:r>
            <a:r>
              <a:rPr lang="ko-KR" altLang="en-US" sz="1400" dirty="0"/>
              <a:t>로 이동</a:t>
            </a:r>
            <a:endParaRPr lang="en-US" altLang="ko-KR" sz="14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DCF5D48-E73E-1029-B112-6D44B2377BC1}"/>
              </a:ext>
            </a:extLst>
          </p:cNvPr>
          <p:cNvSpPr/>
          <p:nvPr/>
        </p:nvSpPr>
        <p:spPr>
          <a:xfrm>
            <a:off x="0" y="6502400"/>
            <a:ext cx="9067800" cy="355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559547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1871</TotalTime>
  <Words>4686</Words>
  <Application>Microsoft Office PowerPoint</Application>
  <PresentationFormat>와이드스크린</PresentationFormat>
  <Paragraphs>1471</Paragraphs>
  <Slides>36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1" baseType="lpstr">
      <vt:lpstr>Wanted Sans</vt:lpstr>
      <vt:lpstr>Arial</vt:lpstr>
      <vt:lpstr>와구리체 TTF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문주영</dc:creator>
  <cp:lastModifiedBy>문주영</cp:lastModifiedBy>
  <cp:revision>53</cp:revision>
  <dcterms:created xsi:type="dcterms:W3CDTF">2024-05-27T07:51:51Z</dcterms:created>
  <dcterms:modified xsi:type="dcterms:W3CDTF">2024-07-11T03:04:31Z</dcterms:modified>
</cp:coreProperties>
</file>